
<file path=[Content_Types].xml><?xml version="1.0" encoding="utf-8"?>
<Types xmlns="http://schemas.openxmlformats.org/package/2006/content-types">
  <Default Extension="com" ContentType="image/pn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0"/>
  </p:notesMasterIdLst>
  <p:sldIdLst>
    <p:sldId id="256" r:id="rId2"/>
    <p:sldId id="308" r:id="rId3"/>
    <p:sldId id="304" r:id="rId4"/>
    <p:sldId id="313" r:id="rId5"/>
    <p:sldId id="259" r:id="rId6"/>
    <p:sldId id="282" r:id="rId7"/>
    <p:sldId id="312" r:id="rId8"/>
    <p:sldId id="309" r:id="rId9"/>
    <p:sldId id="293" r:id="rId10"/>
    <p:sldId id="278" r:id="rId11"/>
    <p:sldId id="302" r:id="rId12"/>
    <p:sldId id="311" r:id="rId13"/>
    <p:sldId id="262" r:id="rId14"/>
    <p:sldId id="261" r:id="rId15"/>
    <p:sldId id="267" r:id="rId16"/>
    <p:sldId id="299" r:id="rId17"/>
    <p:sldId id="303" r:id="rId18"/>
    <p:sldId id="306" r:id="rId19"/>
    <p:sldId id="307" r:id="rId20"/>
    <p:sldId id="296" r:id="rId21"/>
    <p:sldId id="263" r:id="rId22"/>
    <p:sldId id="264" r:id="rId23"/>
    <p:sldId id="266" r:id="rId24"/>
    <p:sldId id="295" r:id="rId25"/>
    <p:sldId id="269" r:id="rId26"/>
    <p:sldId id="270" r:id="rId27"/>
    <p:sldId id="272" r:id="rId28"/>
    <p:sldId id="265" r:id="rId29"/>
    <p:sldId id="273" r:id="rId30"/>
    <p:sldId id="281" r:id="rId31"/>
    <p:sldId id="314" r:id="rId32"/>
    <p:sldId id="286" r:id="rId33"/>
    <p:sldId id="310" r:id="rId34"/>
    <p:sldId id="279" r:id="rId35"/>
    <p:sldId id="275" r:id="rId36"/>
    <p:sldId id="276" r:id="rId37"/>
    <p:sldId id="277" r:id="rId38"/>
    <p:sldId id="280" r:id="rId39"/>
    <p:sldId id="284" r:id="rId40"/>
    <p:sldId id="301" r:id="rId41"/>
    <p:sldId id="274" r:id="rId42"/>
    <p:sldId id="285" r:id="rId43"/>
    <p:sldId id="294" r:id="rId44"/>
    <p:sldId id="288" r:id="rId45"/>
    <p:sldId id="290" r:id="rId46"/>
    <p:sldId id="291" r:id="rId47"/>
    <p:sldId id="287" r:id="rId48"/>
    <p:sldId id="292" r:id="rId49"/>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F4F4"/>
    <a:srgbClr val="B50A2C"/>
    <a:srgbClr val="970A2C"/>
    <a:srgbClr val="CF0A2C"/>
    <a:srgbClr val="FF330D"/>
    <a:srgbClr val="4C4C4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757" autoAdjust="0"/>
  </p:normalViewPr>
  <p:slideViewPr>
    <p:cSldViewPr snapToGrid="0" snapToObjects="1">
      <p:cViewPr varScale="1">
        <p:scale>
          <a:sx n="118" d="100"/>
          <a:sy n="118" d="100"/>
        </p:scale>
        <p:origin x="624" y="108"/>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54B8F8F-C165-2E41-81C0-CE4C4EE9B55B}" type="datetimeFigureOut">
              <a:rPr lang="en-US" smtClean="0"/>
              <a:t>8/9/2019</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83255A4-DB25-744A-AD38-844298A1F51E}" type="slidenum">
              <a:rPr lang="en-US" smtClean="0"/>
              <a:t>‹#›</a:t>
            </a:fld>
            <a:endParaRPr lang="en-US" dirty="0"/>
          </a:p>
        </p:txBody>
      </p:sp>
    </p:spTree>
    <p:extLst>
      <p:ext uri="{BB962C8B-B14F-4D97-AF65-F5344CB8AC3E}">
        <p14:creationId xmlns:p14="http://schemas.microsoft.com/office/powerpoint/2010/main" val="56203865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NB_logo.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1266" y="2423730"/>
            <a:ext cx="939800" cy="452670"/>
          </a:xfrm>
          <a:prstGeom prst="rect">
            <a:avLst/>
          </a:prstGeom>
        </p:spPr>
      </p:pic>
      <p:cxnSp>
        <p:nvCxnSpPr>
          <p:cNvPr id="10" name="Straight Connector 9"/>
          <p:cNvCxnSpPr/>
          <p:nvPr userDrawn="1"/>
        </p:nvCxnSpPr>
        <p:spPr>
          <a:xfrm>
            <a:off x="2053165" y="2423730"/>
            <a:ext cx="0" cy="452670"/>
          </a:xfrm>
          <a:prstGeom prst="line">
            <a:avLst/>
          </a:prstGeom>
          <a:ln w="19050" cmpd="sng">
            <a:solidFill>
              <a:srgbClr val="CF0A2C"/>
            </a:solidFill>
          </a:ln>
          <a:effectLst/>
        </p:spPr>
        <p:style>
          <a:lnRef idx="2">
            <a:schemeClr val="accent1"/>
          </a:lnRef>
          <a:fillRef idx="0">
            <a:schemeClr val="accent1"/>
          </a:fillRef>
          <a:effectRef idx="1">
            <a:schemeClr val="accent1"/>
          </a:effectRef>
          <a:fontRef idx="minor">
            <a:schemeClr val="tx1"/>
          </a:fontRef>
        </p:style>
      </p:cxnSp>
      <p:sp>
        <p:nvSpPr>
          <p:cNvPr id="13" name="TextBox 12"/>
          <p:cNvSpPr txBox="1"/>
          <p:nvPr userDrawn="1"/>
        </p:nvSpPr>
        <p:spPr>
          <a:xfrm>
            <a:off x="2252131" y="2948190"/>
            <a:ext cx="2929466" cy="200055"/>
          </a:xfrm>
          <a:prstGeom prst="rect">
            <a:avLst/>
          </a:prstGeom>
          <a:noFill/>
        </p:spPr>
        <p:txBody>
          <a:bodyPr wrap="square" rtlCol="0">
            <a:spAutoFit/>
          </a:bodyPr>
          <a:lstStyle/>
          <a:p>
            <a:r>
              <a:rPr lang="en-US" sz="700" b="0" i="0" kern="700" spc="100" dirty="0">
                <a:solidFill>
                  <a:srgbClr val="CF0A2C"/>
                </a:solidFill>
                <a:latin typeface="Gotham Bold"/>
                <a:cs typeface="Gotham Bold"/>
              </a:rPr>
              <a:t>June 5, 2017</a:t>
            </a:r>
          </a:p>
        </p:txBody>
      </p:sp>
      <p:sp>
        <p:nvSpPr>
          <p:cNvPr id="9" name="Title 2"/>
          <p:cNvSpPr>
            <a:spLocks noGrp="1"/>
          </p:cNvSpPr>
          <p:nvPr>
            <p:ph type="title" hasCustomPrompt="1"/>
          </p:nvPr>
        </p:nvSpPr>
        <p:spPr>
          <a:xfrm>
            <a:off x="2252132" y="2326363"/>
            <a:ext cx="3801536" cy="621827"/>
          </a:xfrm>
          <a:prstGeom prst="rect">
            <a:avLst/>
          </a:prstGeom>
        </p:spPr>
        <p:txBody>
          <a:bodyPr vert="horz" anchor="ctr"/>
          <a:lstStyle>
            <a:lvl1pPr algn="l">
              <a:defRPr sz="1800" baseline="0">
                <a:latin typeface="Gotham Black"/>
                <a:cs typeface="Gotham Black"/>
              </a:defRPr>
            </a:lvl1pPr>
          </a:lstStyle>
          <a:p>
            <a:r>
              <a:rPr lang="en-US" dirty="0"/>
              <a:t>CLICK TO EDIT MASTER TITLE</a:t>
            </a:r>
          </a:p>
        </p:txBody>
      </p:sp>
    </p:spTree>
    <p:extLst>
      <p:ext uri="{BB962C8B-B14F-4D97-AF65-F5344CB8AC3E}">
        <p14:creationId xmlns:p14="http://schemas.microsoft.com/office/powerpoint/2010/main" val="4486292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rand Line w/ Image">
    <p:spTree>
      <p:nvGrpSpPr>
        <p:cNvPr id="1" name=""/>
        <p:cNvGrpSpPr/>
        <p:nvPr/>
      </p:nvGrpSpPr>
      <p:grpSpPr>
        <a:xfrm>
          <a:off x="0" y="0"/>
          <a:ext cx="0" cy="0"/>
          <a:chOff x="0" y="0"/>
          <a:chExt cx="0" cy="0"/>
        </a:xfrm>
      </p:grpSpPr>
      <p:pic>
        <p:nvPicPr>
          <p:cNvPr id="6" name="Picture 5" descr="treybrom.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4" name="TextBox 13"/>
          <p:cNvSpPr txBox="1"/>
          <p:nvPr userDrawn="1"/>
        </p:nvSpPr>
        <p:spPr>
          <a:xfrm>
            <a:off x="7463365" y="4766145"/>
            <a:ext cx="1320799" cy="169277"/>
          </a:xfrm>
          <a:prstGeom prst="rect">
            <a:avLst/>
          </a:prstGeom>
          <a:noFill/>
        </p:spPr>
        <p:txBody>
          <a:bodyPr wrap="square" rtlCol="0" anchor="ctr">
            <a:spAutoFit/>
          </a:bodyPr>
          <a:lstStyle/>
          <a:p>
            <a:pPr algn="r"/>
            <a:fld id="{D8DB8DF0-41CE-B245-9376-0E8079EE6720}" type="slidenum">
              <a:rPr lang="en-US" sz="500" b="0" i="0" kern="500" spc="200" smtClean="0">
                <a:solidFill>
                  <a:srgbClr val="FFFFFF"/>
                </a:solidFill>
                <a:latin typeface="Gotham Bold"/>
                <a:cs typeface="Gotham Bold"/>
              </a:rPr>
              <a:t>‹#›</a:t>
            </a:fld>
            <a:endParaRPr lang="en-US" sz="500" b="0" i="0" kern="500" spc="200" dirty="0">
              <a:solidFill>
                <a:srgbClr val="FFFFFF"/>
              </a:solidFill>
              <a:latin typeface="Gotham Bold"/>
              <a:cs typeface="Gotham Bold"/>
            </a:endParaRPr>
          </a:p>
        </p:txBody>
      </p:sp>
      <p:sp>
        <p:nvSpPr>
          <p:cNvPr id="17" name="TextBox 16"/>
          <p:cNvSpPr txBox="1"/>
          <p:nvPr userDrawn="1"/>
        </p:nvSpPr>
        <p:spPr>
          <a:xfrm>
            <a:off x="7255933" y="6112933"/>
            <a:ext cx="184666" cy="369332"/>
          </a:xfrm>
          <a:prstGeom prst="rect">
            <a:avLst/>
          </a:prstGeom>
          <a:noFill/>
        </p:spPr>
        <p:txBody>
          <a:bodyPr wrap="none" rtlCol="0">
            <a:spAutoFit/>
          </a:bodyPr>
          <a:lstStyle/>
          <a:p>
            <a:endParaRPr lang="en-US" dirty="0"/>
          </a:p>
        </p:txBody>
      </p:sp>
      <p:sp>
        <p:nvSpPr>
          <p:cNvPr id="18" name="TextBox 17"/>
          <p:cNvSpPr txBox="1"/>
          <p:nvPr userDrawn="1"/>
        </p:nvSpPr>
        <p:spPr>
          <a:xfrm>
            <a:off x="6637867" y="-1117600"/>
            <a:ext cx="184666" cy="369332"/>
          </a:xfrm>
          <a:prstGeom prst="rect">
            <a:avLst/>
          </a:prstGeom>
          <a:noFill/>
        </p:spPr>
        <p:txBody>
          <a:bodyPr wrap="none" rtlCol="0">
            <a:spAutoFit/>
          </a:bodyPr>
          <a:lstStyle/>
          <a:p>
            <a:endParaRPr lang="en-US" dirty="0"/>
          </a:p>
        </p:txBody>
      </p:sp>
      <p:sp>
        <p:nvSpPr>
          <p:cNvPr id="21" name="TextBox 20"/>
          <p:cNvSpPr txBox="1"/>
          <p:nvPr userDrawn="1"/>
        </p:nvSpPr>
        <p:spPr>
          <a:xfrm>
            <a:off x="7408333" y="274190"/>
            <a:ext cx="1320799" cy="161583"/>
          </a:xfrm>
          <a:prstGeom prst="rect">
            <a:avLst/>
          </a:prstGeom>
          <a:noFill/>
        </p:spPr>
        <p:txBody>
          <a:bodyPr wrap="square" rtlCol="0" anchor="ctr">
            <a:spAutoFit/>
          </a:bodyPr>
          <a:lstStyle/>
          <a:p>
            <a:pPr algn="r"/>
            <a:r>
              <a:rPr lang="en-US" sz="450" b="0" i="0" kern="400" spc="200" dirty="0">
                <a:solidFill>
                  <a:schemeClr val="bg1"/>
                </a:solidFill>
                <a:latin typeface="Gotham Bold"/>
                <a:cs typeface="Gotham Bold"/>
              </a:rPr>
              <a:t>6/5/17</a:t>
            </a:r>
          </a:p>
        </p:txBody>
      </p:sp>
      <p:sp>
        <p:nvSpPr>
          <p:cNvPr id="22" name="TextBox 21"/>
          <p:cNvSpPr txBox="1"/>
          <p:nvPr userDrawn="1"/>
        </p:nvSpPr>
        <p:spPr>
          <a:xfrm>
            <a:off x="2705101" y="274190"/>
            <a:ext cx="1320799" cy="161583"/>
          </a:xfrm>
          <a:prstGeom prst="rect">
            <a:avLst/>
          </a:prstGeom>
          <a:noFill/>
        </p:spPr>
        <p:txBody>
          <a:bodyPr wrap="square" rtlCol="0" anchor="ctr">
            <a:spAutoFit/>
          </a:bodyPr>
          <a:lstStyle/>
          <a:p>
            <a:pPr algn="ctr"/>
            <a:r>
              <a:rPr lang="en-US" sz="450" b="0" i="0" kern="200" spc="200" dirty="0">
                <a:solidFill>
                  <a:schemeClr val="bg1"/>
                </a:solidFill>
                <a:latin typeface="Gotham Bold"/>
                <a:cs typeface="Gotham Bold"/>
              </a:rPr>
              <a:t>PROJECT NAME</a:t>
            </a:r>
          </a:p>
        </p:txBody>
      </p:sp>
      <p:sp>
        <p:nvSpPr>
          <p:cNvPr id="23" name="TextBox 22"/>
          <p:cNvSpPr txBox="1"/>
          <p:nvPr userDrawn="1"/>
        </p:nvSpPr>
        <p:spPr>
          <a:xfrm>
            <a:off x="5008035" y="274190"/>
            <a:ext cx="1320799" cy="161583"/>
          </a:xfrm>
          <a:prstGeom prst="rect">
            <a:avLst/>
          </a:prstGeom>
          <a:noFill/>
        </p:spPr>
        <p:txBody>
          <a:bodyPr wrap="square" rtlCol="0" anchor="ctr">
            <a:spAutoFit/>
          </a:bodyPr>
          <a:lstStyle/>
          <a:p>
            <a:pPr algn="ctr"/>
            <a:r>
              <a:rPr lang="en-US" sz="450" b="0" i="0" kern="400" spc="200" dirty="0">
                <a:solidFill>
                  <a:schemeClr val="bg1"/>
                </a:solidFill>
                <a:latin typeface="Gotham Bold"/>
                <a:cs typeface="Gotham Bold"/>
              </a:rPr>
              <a:t>PROJECT TYPE</a:t>
            </a:r>
          </a:p>
        </p:txBody>
      </p:sp>
      <p:sp>
        <p:nvSpPr>
          <p:cNvPr id="24" name="TextBox 23"/>
          <p:cNvSpPr txBox="1"/>
          <p:nvPr userDrawn="1"/>
        </p:nvSpPr>
        <p:spPr>
          <a:xfrm>
            <a:off x="414868" y="274190"/>
            <a:ext cx="1320799" cy="161583"/>
          </a:xfrm>
          <a:prstGeom prst="rect">
            <a:avLst/>
          </a:prstGeom>
          <a:noFill/>
        </p:spPr>
        <p:txBody>
          <a:bodyPr wrap="square" rtlCol="0" anchor="ctr">
            <a:spAutoFit/>
          </a:bodyPr>
          <a:lstStyle/>
          <a:p>
            <a:pPr algn="l"/>
            <a:r>
              <a:rPr lang="en-US" sz="450" b="0" i="0" kern="400" spc="200" dirty="0">
                <a:solidFill>
                  <a:schemeClr val="bg1"/>
                </a:solidFill>
                <a:latin typeface="Gotham Bold"/>
                <a:cs typeface="Gotham Bold"/>
              </a:rPr>
              <a:t>NEW</a:t>
            </a:r>
            <a:r>
              <a:rPr lang="en-US" sz="450" b="0" i="0" kern="400" spc="200" baseline="0" dirty="0">
                <a:solidFill>
                  <a:schemeClr val="bg1"/>
                </a:solidFill>
                <a:latin typeface="Gotham Bold"/>
                <a:cs typeface="Gotham Bold"/>
              </a:rPr>
              <a:t> BALANCE</a:t>
            </a:r>
            <a:endParaRPr lang="en-US" sz="450" b="0" i="0" kern="400" spc="200" dirty="0">
              <a:solidFill>
                <a:schemeClr val="bg1"/>
              </a:solidFill>
              <a:latin typeface="Gotham Bold"/>
              <a:cs typeface="Gotham Bold"/>
            </a:endParaRPr>
          </a:p>
        </p:txBody>
      </p:sp>
      <p:pic>
        <p:nvPicPr>
          <p:cNvPr id="5" name="Picture 4" descr="brand_line_invers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9344972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rand Line On White">
    <p:bg>
      <p:bgPr>
        <a:solidFill>
          <a:srgbClr val="F4F4F4"/>
        </a:solidFill>
        <a:effectLst/>
      </p:bgPr>
    </p:bg>
    <p:spTree>
      <p:nvGrpSpPr>
        <p:cNvPr id="1" name=""/>
        <p:cNvGrpSpPr/>
        <p:nvPr/>
      </p:nvGrpSpPr>
      <p:grpSpPr>
        <a:xfrm>
          <a:off x="0" y="0"/>
          <a:ext cx="0" cy="0"/>
          <a:chOff x="0" y="0"/>
          <a:chExt cx="0" cy="0"/>
        </a:xfrm>
      </p:grpSpPr>
      <p:sp>
        <p:nvSpPr>
          <p:cNvPr id="14" name="TextBox 13"/>
          <p:cNvSpPr txBox="1"/>
          <p:nvPr userDrawn="1"/>
        </p:nvSpPr>
        <p:spPr>
          <a:xfrm>
            <a:off x="7463365" y="4766145"/>
            <a:ext cx="1320799" cy="169277"/>
          </a:xfrm>
          <a:prstGeom prst="rect">
            <a:avLst/>
          </a:prstGeom>
          <a:noFill/>
        </p:spPr>
        <p:txBody>
          <a:bodyPr wrap="square" rtlCol="0" anchor="ctr">
            <a:spAutoFit/>
          </a:bodyPr>
          <a:lstStyle/>
          <a:p>
            <a:pPr algn="r"/>
            <a:fld id="{D8DB8DF0-41CE-B245-9376-0E8079EE6720}" type="slidenum">
              <a:rPr lang="en-US" sz="500" b="0" i="0" kern="500" spc="200" smtClean="0">
                <a:solidFill>
                  <a:schemeClr val="tx1"/>
                </a:solidFill>
                <a:latin typeface="Gotham Bold"/>
                <a:cs typeface="Gotham Bold"/>
              </a:rPr>
              <a:t>‹#›</a:t>
            </a:fld>
            <a:endParaRPr lang="en-US" sz="500" b="0" i="0" kern="500" spc="200" dirty="0">
              <a:solidFill>
                <a:schemeClr val="tx1"/>
              </a:solidFill>
              <a:latin typeface="Gotham Bold"/>
              <a:cs typeface="Gotham Bold"/>
            </a:endParaRPr>
          </a:p>
        </p:txBody>
      </p:sp>
      <p:sp>
        <p:nvSpPr>
          <p:cNvPr id="17" name="TextBox 16"/>
          <p:cNvSpPr txBox="1"/>
          <p:nvPr userDrawn="1"/>
        </p:nvSpPr>
        <p:spPr>
          <a:xfrm>
            <a:off x="7255933" y="6112933"/>
            <a:ext cx="184666" cy="369332"/>
          </a:xfrm>
          <a:prstGeom prst="rect">
            <a:avLst/>
          </a:prstGeom>
          <a:noFill/>
        </p:spPr>
        <p:txBody>
          <a:bodyPr wrap="none" rtlCol="0">
            <a:spAutoFit/>
          </a:bodyPr>
          <a:lstStyle/>
          <a:p>
            <a:endParaRPr lang="en-US" dirty="0"/>
          </a:p>
        </p:txBody>
      </p:sp>
      <p:sp>
        <p:nvSpPr>
          <p:cNvPr id="18" name="TextBox 17"/>
          <p:cNvSpPr txBox="1"/>
          <p:nvPr userDrawn="1"/>
        </p:nvSpPr>
        <p:spPr>
          <a:xfrm>
            <a:off x="6637867" y="-1117600"/>
            <a:ext cx="184666" cy="369332"/>
          </a:xfrm>
          <a:prstGeom prst="rect">
            <a:avLst/>
          </a:prstGeom>
          <a:noFill/>
        </p:spPr>
        <p:txBody>
          <a:bodyPr wrap="none" rtlCol="0">
            <a:spAutoFit/>
          </a:bodyPr>
          <a:lstStyle/>
          <a:p>
            <a:endParaRPr lang="en-US" dirty="0"/>
          </a:p>
        </p:txBody>
      </p:sp>
      <p:sp>
        <p:nvSpPr>
          <p:cNvPr id="21" name="TextBox 20"/>
          <p:cNvSpPr txBox="1"/>
          <p:nvPr userDrawn="1"/>
        </p:nvSpPr>
        <p:spPr>
          <a:xfrm>
            <a:off x="7408333" y="274190"/>
            <a:ext cx="1320799" cy="161583"/>
          </a:xfrm>
          <a:prstGeom prst="rect">
            <a:avLst/>
          </a:prstGeom>
          <a:noFill/>
        </p:spPr>
        <p:txBody>
          <a:bodyPr wrap="square" rtlCol="0" anchor="ctr">
            <a:spAutoFit/>
          </a:bodyPr>
          <a:lstStyle/>
          <a:p>
            <a:pPr algn="r"/>
            <a:r>
              <a:rPr lang="en-US" sz="450" b="0" i="0" kern="400" spc="200" dirty="0">
                <a:solidFill>
                  <a:schemeClr val="tx1"/>
                </a:solidFill>
                <a:latin typeface="Gotham Bold"/>
                <a:cs typeface="Gotham Bold"/>
              </a:rPr>
              <a:t>6/5/17</a:t>
            </a:r>
          </a:p>
        </p:txBody>
      </p:sp>
      <p:sp>
        <p:nvSpPr>
          <p:cNvPr id="22" name="TextBox 21"/>
          <p:cNvSpPr txBox="1"/>
          <p:nvPr userDrawn="1"/>
        </p:nvSpPr>
        <p:spPr>
          <a:xfrm>
            <a:off x="2705101" y="274190"/>
            <a:ext cx="1320799" cy="161583"/>
          </a:xfrm>
          <a:prstGeom prst="rect">
            <a:avLst/>
          </a:prstGeom>
          <a:noFill/>
        </p:spPr>
        <p:txBody>
          <a:bodyPr wrap="square" rtlCol="0" anchor="ctr">
            <a:spAutoFit/>
          </a:bodyPr>
          <a:lstStyle/>
          <a:p>
            <a:pPr algn="ctr"/>
            <a:r>
              <a:rPr lang="en-US" sz="450" b="0" i="0" kern="200" spc="200" dirty="0">
                <a:solidFill>
                  <a:schemeClr val="tx1"/>
                </a:solidFill>
                <a:latin typeface="Gotham Bold"/>
                <a:cs typeface="Gotham Bold"/>
              </a:rPr>
              <a:t>PROJECT NAME</a:t>
            </a:r>
          </a:p>
        </p:txBody>
      </p:sp>
      <p:sp>
        <p:nvSpPr>
          <p:cNvPr id="23" name="TextBox 22"/>
          <p:cNvSpPr txBox="1"/>
          <p:nvPr userDrawn="1"/>
        </p:nvSpPr>
        <p:spPr>
          <a:xfrm>
            <a:off x="5008035" y="274190"/>
            <a:ext cx="1320799" cy="161583"/>
          </a:xfrm>
          <a:prstGeom prst="rect">
            <a:avLst/>
          </a:prstGeom>
          <a:noFill/>
        </p:spPr>
        <p:txBody>
          <a:bodyPr wrap="square" rtlCol="0" anchor="ctr">
            <a:spAutoFit/>
          </a:bodyPr>
          <a:lstStyle/>
          <a:p>
            <a:pPr algn="ctr"/>
            <a:r>
              <a:rPr lang="en-US" sz="450" b="0" i="0" kern="400" spc="200" dirty="0">
                <a:solidFill>
                  <a:schemeClr val="tx1"/>
                </a:solidFill>
                <a:latin typeface="Gotham Bold"/>
                <a:cs typeface="Gotham Bold"/>
              </a:rPr>
              <a:t>PROJECT TYPE</a:t>
            </a:r>
          </a:p>
        </p:txBody>
      </p:sp>
      <p:sp>
        <p:nvSpPr>
          <p:cNvPr id="24" name="TextBox 23"/>
          <p:cNvSpPr txBox="1"/>
          <p:nvPr userDrawn="1"/>
        </p:nvSpPr>
        <p:spPr>
          <a:xfrm>
            <a:off x="414868" y="274190"/>
            <a:ext cx="1320799" cy="161583"/>
          </a:xfrm>
          <a:prstGeom prst="rect">
            <a:avLst/>
          </a:prstGeom>
          <a:noFill/>
        </p:spPr>
        <p:txBody>
          <a:bodyPr wrap="square" rtlCol="0" anchor="ctr">
            <a:spAutoFit/>
          </a:bodyPr>
          <a:lstStyle/>
          <a:p>
            <a:pPr algn="l"/>
            <a:r>
              <a:rPr lang="en-US" sz="450" b="0" i="0" kern="400" spc="200" dirty="0">
                <a:solidFill>
                  <a:schemeClr val="tx1"/>
                </a:solidFill>
                <a:latin typeface="Gotham Bold"/>
                <a:cs typeface="Gotham Bold"/>
              </a:rPr>
              <a:t>NEW</a:t>
            </a:r>
            <a:r>
              <a:rPr lang="en-US" sz="450" b="0" i="0" kern="400" spc="200" baseline="0" dirty="0">
                <a:solidFill>
                  <a:schemeClr val="tx1"/>
                </a:solidFill>
                <a:latin typeface="Gotham Bold"/>
                <a:cs typeface="Gotham Bold"/>
              </a:rPr>
              <a:t> BALANCE</a:t>
            </a:r>
            <a:endParaRPr lang="en-US" sz="450" b="0" i="0" kern="400" spc="200" dirty="0">
              <a:solidFill>
                <a:schemeClr val="tx1"/>
              </a:solidFill>
              <a:latin typeface="Gotham Bold"/>
              <a:cs typeface="Gotham Bold"/>
            </a:endParaRPr>
          </a:p>
        </p:txBody>
      </p:sp>
      <p:pic>
        <p:nvPicPr>
          <p:cNvPr id="3" name="Picture 2" descr="brand_line.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787151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Slide">
    <p:spTree>
      <p:nvGrpSpPr>
        <p:cNvPr id="1" name=""/>
        <p:cNvGrpSpPr/>
        <p:nvPr/>
      </p:nvGrpSpPr>
      <p:grpSpPr>
        <a:xfrm>
          <a:off x="0" y="0"/>
          <a:ext cx="0" cy="0"/>
          <a:chOff x="0" y="0"/>
          <a:chExt cx="0" cy="0"/>
        </a:xfrm>
      </p:grpSpPr>
      <p:cxnSp>
        <p:nvCxnSpPr>
          <p:cNvPr id="8" name="Straight Connector 7"/>
          <p:cNvCxnSpPr/>
          <p:nvPr userDrawn="1"/>
        </p:nvCxnSpPr>
        <p:spPr>
          <a:xfrm rot="5400000">
            <a:off x="4576232" y="2770865"/>
            <a:ext cx="0" cy="452670"/>
          </a:xfrm>
          <a:prstGeom prst="line">
            <a:avLst/>
          </a:prstGeom>
          <a:ln w="38100" cmpd="sng">
            <a:solidFill>
              <a:srgbClr val="CF0A2C"/>
            </a:solidFill>
          </a:ln>
          <a:effectLst/>
        </p:spPr>
        <p:style>
          <a:lnRef idx="2">
            <a:schemeClr val="accent1"/>
          </a:lnRef>
          <a:fillRef idx="0">
            <a:schemeClr val="accent1"/>
          </a:fillRef>
          <a:effectRef idx="1">
            <a:schemeClr val="accent1"/>
          </a:effectRef>
          <a:fontRef idx="minor">
            <a:schemeClr val="tx1"/>
          </a:fontRef>
        </p:style>
      </p:cxnSp>
      <p:sp>
        <p:nvSpPr>
          <p:cNvPr id="5" name="Title 2"/>
          <p:cNvSpPr>
            <a:spLocks noGrp="1"/>
          </p:cNvSpPr>
          <p:nvPr>
            <p:ph type="title" hasCustomPrompt="1"/>
          </p:nvPr>
        </p:nvSpPr>
        <p:spPr>
          <a:xfrm>
            <a:off x="0" y="2408212"/>
            <a:ext cx="9144000" cy="442379"/>
          </a:xfrm>
          <a:prstGeom prst="rect">
            <a:avLst/>
          </a:prstGeom>
        </p:spPr>
        <p:txBody>
          <a:bodyPr vert="horz" anchor="ctr"/>
          <a:lstStyle>
            <a:lvl1pPr algn="ctr">
              <a:defRPr sz="2400" baseline="0">
                <a:latin typeface="Gotham Black"/>
                <a:cs typeface="Gotham Black"/>
              </a:defRPr>
            </a:lvl1pPr>
          </a:lstStyle>
          <a:p>
            <a:r>
              <a:rPr lang="en-US" dirty="0"/>
              <a:t>CLICK TO EDIT</a:t>
            </a:r>
          </a:p>
        </p:txBody>
      </p:sp>
    </p:spTree>
    <p:extLst>
      <p:ext uri="{BB962C8B-B14F-4D97-AF65-F5344CB8AC3E}">
        <p14:creationId xmlns:p14="http://schemas.microsoft.com/office/powerpoint/2010/main" val="17349388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w/ Image">
    <p:spTree>
      <p:nvGrpSpPr>
        <p:cNvPr id="1" name=""/>
        <p:cNvGrpSpPr/>
        <p:nvPr/>
      </p:nvGrpSpPr>
      <p:grpSpPr>
        <a:xfrm>
          <a:off x="0" y="0"/>
          <a:ext cx="0" cy="0"/>
          <a:chOff x="0" y="0"/>
          <a:chExt cx="0" cy="0"/>
        </a:xfrm>
      </p:grpSpPr>
      <p:pic>
        <p:nvPicPr>
          <p:cNvPr id="15" name="Picture 14" descr="_Z0T7915.jpg"/>
          <p:cNvPicPr>
            <a:picLocks noChangeAspect="1"/>
          </p:cNvPicPr>
          <p:nvPr userDrawn="1"/>
        </p:nvPicPr>
        <p:blipFill rotWithShape="1">
          <a:blip r:embed="rId2">
            <a:extLst>
              <a:ext uri="{28A0092B-C50C-407E-A947-70E740481C1C}">
                <a14:useLocalDpi xmlns:a14="http://schemas.microsoft.com/office/drawing/2010/main" val="0"/>
              </a:ext>
            </a:extLst>
          </a:blip>
          <a:srcRect t="29072" r="15953"/>
          <a:stretch/>
        </p:blipFill>
        <p:spPr>
          <a:xfrm>
            <a:off x="0" y="1"/>
            <a:ext cx="9144000" cy="5143500"/>
          </a:xfrm>
          <a:prstGeom prst="rect">
            <a:avLst/>
          </a:prstGeom>
        </p:spPr>
      </p:pic>
      <p:sp>
        <p:nvSpPr>
          <p:cNvPr id="14" name="TextBox 13"/>
          <p:cNvSpPr txBox="1"/>
          <p:nvPr userDrawn="1"/>
        </p:nvSpPr>
        <p:spPr>
          <a:xfrm>
            <a:off x="7463365" y="4766145"/>
            <a:ext cx="1320799" cy="169277"/>
          </a:xfrm>
          <a:prstGeom prst="rect">
            <a:avLst/>
          </a:prstGeom>
          <a:noFill/>
        </p:spPr>
        <p:txBody>
          <a:bodyPr wrap="square" rtlCol="0" anchor="ctr">
            <a:spAutoFit/>
          </a:bodyPr>
          <a:lstStyle/>
          <a:p>
            <a:pPr algn="r"/>
            <a:fld id="{D8DB8DF0-41CE-B245-9376-0E8079EE6720}" type="slidenum">
              <a:rPr lang="en-US" sz="500" b="0" i="0" kern="500" spc="200" smtClean="0">
                <a:solidFill>
                  <a:srgbClr val="FFFFFF"/>
                </a:solidFill>
                <a:latin typeface="Gotham Bold"/>
                <a:cs typeface="Gotham Bold"/>
              </a:rPr>
              <a:t>‹#›</a:t>
            </a:fld>
            <a:endParaRPr lang="en-US" sz="500" b="0" i="0" kern="500" spc="200" dirty="0">
              <a:solidFill>
                <a:srgbClr val="FFFFFF"/>
              </a:solidFill>
              <a:latin typeface="Gotham Bold"/>
              <a:cs typeface="Gotham Bold"/>
            </a:endParaRPr>
          </a:p>
        </p:txBody>
      </p:sp>
      <p:cxnSp>
        <p:nvCxnSpPr>
          <p:cNvPr id="8" name="Straight Connector 7"/>
          <p:cNvCxnSpPr/>
          <p:nvPr userDrawn="1"/>
        </p:nvCxnSpPr>
        <p:spPr>
          <a:xfrm rot="5400000">
            <a:off x="3903132" y="2704934"/>
            <a:ext cx="0" cy="452670"/>
          </a:xfrm>
          <a:prstGeom prst="line">
            <a:avLst/>
          </a:prstGeom>
          <a:ln w="38100" cmpd="sng">
            <a:solidFill>
              <a:srgbClr val="CF0A2C"/>
            </a:solidFill>
          </a:ln>
          <a:effectLst/>
        </p:spPr>
        <p:style>
          <a:lnRef idx="2">
            <a:schemeClr val="accent1"/>
          </a:lnRef>
          <a:fillRef idx="0">
            <a:schemeClr val="accent1"/>
          </a:fillRef>
          <a:effectRef idx="1">
            <a:schemeClr val="accent1"/>
          </a:effectRef>
          <a:fontRef idx="minor">
            <a:schemeClr val="tx1"/>
          </a:fontRef>
        </p:style>
      </p:cxnSp>
      <p:sp>
        <p:nvSpPr>
          <p:cNvPr id="17" name="TextBox 16"/>
          <p:cNvSpPr txBox="1"/>
          <p:nvPr userDrawn="1"/>
        </p:nvSpPr>
        <p:spPr>
          <a:xfrm>
            <a:off x="7255933" y="6112933"/>
            <a:ext cx="184666" cy="369332"/>
          </a:xfrm>
          <a:prstGeom prst="rect">
            <a:avLst/>
          </a:prstGeom>
          <a:noFill/>
        </p:spPr>
        <p:txBody>
          <a:bodyPr wrap="none" rtlCol="0">
            <a:spAutoFit/>
          </a:bodyPr>
          <a:lstStyle/>
          <a:p>
            <a:endParaRPr lang="en-US" dirty="0"/>
          </a:p>
        </p:txBody>
      </p:sp>
      <p:sp>
        <p:nvSpPr>
          <p:cNvPr id="18" name="TextBox 17"/>
          <p:cNvSpPr txBox="1"/>
          <p:nvPr userDrawn="1"/>
        </p:nvSpPr>
        <p:spPr>
          <a:xfrm>
            <a:off x="6637867" y="-1117600"/>
            <a:ext cx="184666" cy="369332"/>
          </a:xfrm>
          <a:prstGeom prst="rect">
            <a:avLst/>
          </a:prstGeom>
          <a:noFill/>
        </p:spPr>
        <p:txBody>
          <a:bodyPr wrap="none" rtlCol="0">
            <a:spAutoFit/>
          </a:bodyPr>
          <a:lstStyle/>
          <a:p>
            <a:endParaRPr lang="en-US" dirty="0"/>
          </a:p>
        </p:txBody>
      </p:sp>
      <p:sp>
        <p:nvSpPr>
          <p:cNvPr id="21" name="TextBox 20"/>
          <p:cNvSpPr txBox="1"/>
          <p:nvPr userDrawn="1"/>
        </p:nvSpPr>
        <p:spPr>
          <a:xfrm>
            <a:off x="7408333" y="274190"/>
            <a:ext cx="1320799" cy="161583"/>
          </a:xfrm>
          <a:prstGeom prst="rect">
            <a:avLst/>
          </a:prstGeom>
          <a:noFill/>
        </p:spPr>
        <p:txBody>
          <a:bodyPr wrap="square" rtlCol="0" anchor="ctr">
            <a:spAutoFit/>
          </a:bodyPr>
          <a:lstStyle/>
          <a:p>
            <a:pPr algn="r"/>
            <a:r>
              <a:rPr lang="en-US" sz="450" b="0" i="0" kern="400" spc="200" dirty="0">
                <a:solidFill>
                  <a:schemeClr val="bg1"/>
                </a:solidFill>
                <a:latin typeface="Gotham Bold"/>
                <a:cs typeface="Gotham Bold"/>
              </a:rPr>
              <a:t>6/5/17</a:t>
            </a:r>
          </a:p>
        </p:txBody>
      </p:sp>
      <p:sp>
        <p:nvSpPr>
          <p:cNvPr id="22" name="TextBox 21"/>
          <p:cNvSpPr txBox="1"/>
          <p:nvPr userDrawn="1"/>
        </p:nvSpPr>
        <p:spPr>
          <a:xfrm>
            <a:off x="2705101" y="274190"/>
            <a:ext cx="1320799" cy="161583"/>
          </a:xfrm>
          <a:prstGeom prst="rect">
            <a:avLst/>
          </a:prstGeom>
          <a:noFill/>
        </p:spPr>
        <p:txBody>
          <a:bodyPr wrap="square" rtlCol="0" anchor="ctr">
            <a:spAutoFit/>
          </a:bodyPr>
          <a:lstStyle/>
          <a:p>
            <a:pPr algn="ctr"/>
            <a:r>
              <a:rPr lang="en-US" sz="450" b="0" i="0" kern="200" spc="200" dirty="0">
                <a:solidFill>
                  <a:schemeClr val="bg1"/>
                </a:solidFill>
                <a:latin typeface="Gotham Bold"/>
                <a:cs typeface="Gotham Bold"/>
              </a:rPr>
              <a:t>PROJECT NAME</a:t>
            </a:r>
          </a:p>
        </p:txBody>
      </p:sp>
      <p:sp>
        <p:nvSpPr>
          <p:cNvPr id="23" name="TextBox 22"/>
          <p:cNvSpPr txBox="1"/>
          <p:nvPr userDrawn="1"/>
        </p:nvSpPr>
        <p:spPr>
          <a:xfrm>
            <a:off x="5008035" y="274190"/>
            <a:ext cx="1320799" cy="161583"/>
          </a:xfrm>
          <a:prstGeom prst="rect">
            <a:avLst/>
          </a:prstGeom>
          <a:noFill/>
        </p:spPr>
        <p:txBody>
          <a:bodyPr wrap="square" rtlCol="0" anchor="ctr">
            <a:spAutoFit/>
          </a:bodyPr>
          <a:lstStyle/>
          <a:p>
            <a:pPr algn="ctr"/>
            <a:r>
              <a:rPr lang="en-US" sz="450" b="0" i="0" kern="400" spc="200" dirty="0">
                <a:solidFill>
                  <a:schemeClr val="bg1"/>
                </a:solidFill>
                <a:latin typeface="Gotham Bold"/>
                <a:cs typeface="Gotham Bold"/>
              </a:rPr>
              <a:t>PROJECT TYPE</a:t>
            </a:r>
          </a:p>
        </p:txBody>
      </p:sp>
      <p:sp>
        <p:nvSpPr>
          <p:cNvPr id="24" name="TextBox 23"/>
          <p:cNvSpPr txBox="1"/>
          <p:nvPr userDrawn="1"/>
        </p:nvSpPr>
        <p:spPr>
          <a:xfrm>
            <a:off x="414868" y="274190"/>
            <a:ext cx="1320799" cy="161583"/>
          </a:xfrm>
          <a:prstGeom prst="rect">
            <a:avLst/>
          </a:prstGeom>
          <a:noFill/>
        </p:spPr>
        <p:txBody>
          <a:bodyPr wrap="square" rtlCol="0" anchor="ctr">
            <a:spAutoFit/>
          </a:bodyPr>
          <a:lstStyle/>
          <a:p>
            <a:pPr algn="l"/>
            <a:r>
              <a:rPr lang="en-US" sz="450" b="0" i="0" kern="400" spc="200" dirty="0">
                <a:solidFill>
                  <a:schemeClr val="bg1"/>
                </a:solidFill>
                <a:latin typeface="Gotham Bold"/>
                <a:cs typeface="Gotham Bold"/>
              </a:rPr>
              <a:t>NEW</a:t>
            </a:r>
            <a:r>
              <a:rPr lang="en-US" sz="450" b="0" i="0" kern="400" spc="200" baseline="0" dirty="0">
                <a:solidFill>
                  <a:schemeClr val="bg1"/>
                </a:solidFill>
                <a:latin typeface="Gotham Bold"/>
                <a:cs typeface="Gotham Bold"/>
              </a:rPr>
              <a:t> BALANCE</a:t>
            </a:r>
            <a:endParaRPr lang="en-US" sz="450" b="0" i="0" kern="400" spc="200" dirty="0">
              <a:solidFill>
                <a:schemeClr val="bg1"/>
              </a:solidFill>
              <a:latin typeface="Gotham Bold"/>
              <a:cs typeface="Gotham Bold"/>
            </a:endParaRPr>
          </a:p>
        </p:txBody>
      </p:sp>
      <p:sp>
        <p:nvSpPr>
          <p:cNvPr id="13" name="Title 2"/>
          <p:cNvSpPr>
            <a:spLocks noGrp="1"/>
          </p:cNvSpPr>
          <p:nvPr>
            <p:ph type="title" hasCustomPrompt="1"/>
          </p:nvPr>
        </p:nvSpPr>
        <p:spPr>
          <a:xfrm>
            <a:off x="427560" y="2220692"/>
            <a:ext cx="3801536" cy="615641"/>
          </a:xfrm>
          <a:prstGeom prst="rect">
            <a:avLst/>
          </a:prstGeom>
        </p:spPr>
        <p:txBody>
          <a:bodyPr vert="horz" anchor="ctr"/>
          <a:lstStyle>
            <a:lvl1pPr algn="r">
              <a:defRPr sz="2400">
                <a:solidFill>
                  <a:srgbClr val="FFFFFF"/>
                </a:solidFill>
                <a:latin typeface="Gotham Black"/>
                <a:cs typeface="Gotham Black"/>
              </a:defRPr>
            </a:lvl1pPr>
          </a:lstStyle>
          <a:p>
            <a:r>
              <a:rPr lang="en-US" dirty="0"/>
              <a:t>CLICK TO EDIT</a:t>
            </a:r>
          </a:p>
        </p:txBody>
      </p:sp>
    </p:spTree>
    <p:extLst>
      <p:ext uri="{BB962C8B-B14F-4D97-AF65-F5344CB8AC3E}">
        <p14:creationId xmlns:p14="http://schemas.microsoft.com/office/powerpoint/2010/main" val="18315534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ull Image w/ Copy">
    <p:spTree>
      <p:nvGrpSpPr>
        <p:cNvPr id="1" name=""/>
        <p:cNvGrpSpPr/>
        <p:nvPr/>
      </p:nvGrpSpPr>
      <p:grpSpPr>
        <a:xfrm>
          <a:off x="0" y="0"/>
          <a:ext cx="0" cy="0"/>
          <a:chOff x="0" y="0"/>
          <a:chExt cx="0" cy="0"/>
        </a:xfrm>
      </p:grpSpPr>
      <p:pic>
        <p:nvPicPr>
          <p:cNvPr id="28" name="Picture 27" descr="_Z0T9348.jpg"/>
          <p:cNvPicPr>
            <a:picLocks noChangeAspect="1"/>
          </p:cNvPicPr>
          <p:nvPr userDrawn="1"/>
        </p:nvPicPr>
        <p:blipFill rotWithShape="1">
          <a:blip r:embed="rId2">
            <a:extLst>
              <a:ext uri="{28A0092B-C50C-407E-A947-70E740481C1C}">
                <a14:useLocalDpi xmlns:a14="http://schemas.microsoft.com/office/drawing/2010/main" val="0"/>
              </a:ext>
            </a:extLst>
          </a:blip>
          <a:srcRect b="18639"/>
          <a:stretch/>
        </p:blipFill>
        <p:spPr>
          <a:xfrm>
            <a:off x="0" y="0"/>
            <a:ext cx="9144000" cy="5143500"/>
          </a:xfrm>
          <a:prstGeom prst="rect">
            <a:avLst/>
          </a:prstGeom>
        </p:spPr>
      </p:pic>
      <p:sp>
        <p:nvSpPr>
          <p:cNvPr id="16" name="TextBox 15"/>
          <p:cNvSpPr txBox="1"/>
          <p:nvPr userDrawn="1"/>
        </p:nvSpPr>
        <p:spPr>
          <a:xfrm>
            <a:off x="7463365" y="4766145"/>
            <a:ext cx="1320799" cy="169277"/>
          </a:xfrm>
          <a:prstGeom prst="rect">
            <a:avLst/>
          </a:prstGeom>
          <a:noFill/>
        </p:spPr>
        <p:txBody>
          <a:bodyPr wrap="square" rtlCol="0" anchor="ctr">
            <a:spAutoFit/>
          </a:bodyPr>
          <a:lstStyle/>
          <a:p>
            <a:pPr algn="r"/>
            <a:fld id="{D8DB8DF0-41CE-B245-9376-0E8079EE6720}" type="slidenum">
              <a:rPr lang="en-US" sz="500" b="0" i="0" kern="500" spc="200" smtClean="0">
                <a:solidFill>
                  <a:srgbClr val="FFFFFF"/>
                </a:solidFill>
                <a:latin typeface="Gotham Bold"/>
                <a:cs typeface="Gotham Bold"/>
              </a:rPr>
              <a:t>‹#›</a:t>
            </a:fld>
            <a:endParaRPr lang="en-US" sz="500" b="0" i="0" kern="500" spc="200" dirty="0">
              <a:solidFill>
                <a:srgbClr val="FFFFFF"/>
              </a:solidFill>
              <a:latin typeface="Gotham Bold"/>
              <a:cs typeface="Gotham Bold"/>
            </a:endParaRPr>
          </a:p>
        </p:txBody>
      </p:sp>
      <p:sp>
        <p:nvSpPr>
          <p:cNvPr id="24" name="TextBox 23"/>
          <p:cNvSpPr txBox="1"/>
          <p:nvPr userDrawn="1"/>
        </p:nvSpPr>
        <p:spPr>
          <a:xfrm>
            <a:off x="7408333" y="274190"/>
            <a:ext cx="1320799" cy="161583"/>
          </a:xfrm>
          <a:prstGeom prst="rect">
            <a:avLst/>
          </a:prstGeom>
          <a:noFill/>
        </p:spPr>
        <p:txBody>
          <a:bodyPr wrap="square" rtlCol="0" anchor="ctr">
            <a:spAutoFit/>
          </a:bodyPr>
          <a:lstStyle/>
          <a:p>
            <a:pPr algn="r"/>
            <a:r>
              <a:rPr lang="en-US" sz="450" b="0" i="0" kern="400" spc="200" dirty="0">
                <a:solidFill>
                  <a:srgbClr val="FFFFFF"/>
                </a:solidFill>
                <a:latin typeface="Gotham Bold"/>
                <a:cs typeface="Gotham Bold"/>
              </a:rPr>
              <a:t>6/5/17</a:t>
            </a:r>
          </a:p>
        </p:txBody>
      </p:sp>
      <p:sp>
        <p:nvSpPr>
          <p:cNvPr id="25" name="TextBox 24"/>
          <p:cNvSpPr txBox="1"/>
          <p:nvPr userDrawn="1"/>
        </p:nvSpPr>
        <p:spPr>
          <a:xfrm>
            <a:off x="2705101" y="274190"/>
            <a:ext cx="1320799" cy="161583"/>
          </a:xfrm>
          <a:prstGeom prst="rect">
            <a:avLst/>
          </a:prstGeom>
          <a:noFill/>
        </p:spPr>
        <p:txBody>
          <a:bodyPr wrap="square" rtlCol="0" anchor="ctr">
            <a:spAutoFit/>
          </a:bodyPr>
          <a:lstStyle/>
          <a:p>
            <a:pPr algn="ctr"/>
            <a:r>
              <a:rPr lang="en-US" sz="450" b="0" i="0" kern="200" spc="200" dirty="0">
                <a:solidFill>
                  <a:srgbClr val="FFFFFF"/>
                </a:solidFill>
                <a:latin typeface="Gotham Bold"/>
                <a:cs typeface="Gotham Bold"/>
              </a:rPr>
              <a:t>PROJECT NAME</a:t>
            </a:r>
          </a:p>
        </p:txBody>
      </p:sp>
      <p:sp>
        <p:nvSpPr>
          <p:cNvPr id="26" name="TextBox 25"/>
          <p:cNvSpPr txBox="1"/>
          <p:nvPr userDrawn="1"/>
        </p:nvSpPr>
        <p:spPr>
          <a:xfrm>
            <a:off x="5008035" y="274190"/>
            <a:ext cx="1320799" cy="161583"/>
          </a:xfrm>
          <a:prstGeom prst="rect">
            <a:avLst/>
          </a:prstGeom>
          <a:noFill/>
        </p:spPr>
        <p:txBody>
          <a:bodyPr wrap="square" rtlCol="0" anchor="ctr">
            <a:spAutoFit/>
          </a:bodyPr>
          <a:lstStyle/>
          <a:p>
            <a:pPr algn="ctr"/>
            <a:r>
              <a:rPr lang="en-US" sz="450" b="0" i="0" kern="400" spc="200" dirty="0">
                <a:solidFill>
                  <a:srgbClr val="FFFFFF"/>
                </a:solidFill>
                <a:latin typeface="Gotham Bold"/>
                <a:cs typeface="Gotham Bold"/>
              </a:rPr>
              <a:t>PROJECT TYPE</a:t>
            </a:r>
          </a:p>
        </p:txBody>
      </p:sp>
      <p:sp>
        <p:nvSpPr>
          <p:cNvPr id="27" name="TextBox 26"/>
          <p:cNvSpPr txBox="1"/>
          <p:nvPr userDrawn="1"/>
        </p:nvSpPr>
        <p:spPr>
          <a:xfrm>
            <a:off x="414868" y="274190"/>
            <a:ext cx="1320799" cy="161583"/>
          </a:xfrm>
          <a:prstGeom prst="rect">
            <a:avLst/>
          </a:prstGeom>
          <a:noFill/>
        </p:spPr>
        <p:txBody>
          <a:bodyPr wrap="square" rtlCol="0" anchor="ctr">
            <a:spAutoFit/>
          </a:bodyPr>
          <a:lstStyle/>
          <a:p>
            <a:pPr algn="l"/>
            <a:r>
              <a:rPr lang="en-US" sz="450" b="0" i="0" kern="400" spc="200" dirty="0">
                <a:solidFill>
                  <a:srgbClr val="FFFFFF"/>
                </a:solidFill>
                <a:latin typeface="Gotham Bold"/>
                <a:cs typeface="Gotham Bold"/>
              </a:rPr>
              <a:t>NEW</a:t>
            </a:r>
            <a:r>
              <a:rPr lang="en-US" sz="450" b="0" i="0" kern="400" spc="200" baseline="0" dirty="0">
                <a:solidFill>
                  <a:srgbClr val="FFFFFF"/>
                </a:solidFill>
                <a:latin typeface="Gotham Bold"/>
                <a:cs typeface="Gotham Bold"/>
              </a:rPr>
              <a:t> BALANCE</a:t>
            </a:r>
            <a:endParaRPr lang="en-US" sz="450" b="0" i="0" kern="400" spc="200" dirty="0">
              <a:solidFill>
                <a:srgbClr val="FFFFFF"/>
              </a:solidFill>
              <a:latin typeface="Gotham Bold"/>
              <a:cs typeface="Gotham Bold"/>
            </a:endParaRPr>
          </a:p>
        </p:txBody>
      </p:sp>
      <p:sp>
        <p:nvSpPr>
          <p:cNvPr id="11" name="Text Placeholder 2"/>
          <p:cNvSpPr>
            <a:spLocks noGrp="1"/>
          </p:cNvSpPr>
          <p:nvPr>
            <p:ph type="body" sz="quarter" idx="10" hasCustomPrompt="1"/>
          </p:nvPr>
        </p:nvSpPr>
        <p:spPr>
          <a:xfrm>
            <a:off x="5228171" y="1237115"/>
            <a:ext cx="1820334" cy="3090589"/>
          </a:xfrm>
          <a:prstGeom prst="rect">
            <a:avLst/>
          </a:prstGeom>
        </p:spPr>
        <p:txBody>
          <a:bodyPr vert="horz" anchor="t"/>
          <a:lstStyle>
            <a:lvl1pPr marL="0" marR="0" indent="0" algn="l" defTabSz="457200" rtl="0" eaLnBrk="1" fontAlgn="auto" latinLnBrk="0" hangingPunct="1">
              <a:lnSpc>
                <a:spcPct val="200000"/>
              </a:lnSpc>
              <a:spcBef>
                <a:spcPct val="20000"/>
              </a:spcBef>
              <a:spcAft>
                <a:spcPts val="0"/>
              </a:spcAft>
              <a:buClrTx/>
              <a:buSzTx/>
              <a:buFont typeface="Arial"/>
              <a:buNone/>
              <a:tabLst/>
              <a:defRPr sz="700" b="0" i="0">
                <a:solidFill>
                  <a:srgbClr val="FFFFFF"/>
                </a:solidFill>
                <a:latin typeface="Gotham Book"/>
                <a:cs typeface="Gotham Book"/>
              </a:defRPr>
            </a:lvl1pPr>
            <a:lvl2pPr>
              <a:lnSpc>
                <a:spcPct val="200000"/>
              </a:lnSpc>
              <a:defRPr sz="700" b="0" i="0">
                <a:solidFill>
                  <a:srgbClr val="FFFFFF"/>
                </a:solidFill>
                <a:latin typeface="Gotham Book"/>
                <a:cs typeface="Gotham Book"/>
              </a:defRPr>
            </a:lvl2pPr>
            <a:lvl3pPr>
              <a:lnSpc>
                <a:spcPct val="200000"/>
              </a:lnSpc>
              <a:defRPr sz="700" b="0" i="0">
                <a:solidFill>
                  <a:srgbClr val="FFFFFF"/>
                </a:solidFill>
                <a:latin typeface="Gotham Book"/>
                <a:cs typeface="Gotham Book"/>
              </a:defRPr>
            </a:lvl3pPr>
            <a:lvl4pPr>
              <a:lnSpc>
                <a:spcPct val="200000"/>
              </a:lnSpc>
              <a:defRPr sz="700" b="0" i="0">
                <a:solidFill>
                  <a:srgbClr val="FFFFFF"/>
                </a:solidFill>
                <a:latin typeface="Gotham Book"/>
                <a:cs typeface="Gotham Book"/>
              </a:defRPr>
            </a:lvl4pPr>
            <a:lvl5pPr>
              <a:lnSpc>
                <a:spcPct val="200000"/>
              </a:lnSpc>
              <a:defRPr sz="700" b="0" i="0">
                <a:solidFill>
                  <a:srgbClr val="FFFFFF"/>
                </a:solidFill>
                <a:latin typeface="Gotham Book"/>
                <a:cs typeface="Gotham Book"/>
              </a:defRPr>
            </a:lvl5pPr>
          </a:lstStyle>
          <a:p>
            <a:pPr>
              <a:lnSpc>
                <a:spcPct val="140000"/>
              </a:lnSpc>
            </a:pPr>
            <a:r>
              <a:rPr lang="en-US" sz="700" b="0" i="0" kern="700" spc="50" dirty="0" err="1">
                <a:latin typeface="Gotham Book"/>
                <a:cs typeface="Gotham Book"/>
              </a:rPr>
              <a:t>Lorem</a:t>
            </a:r>
            <a:r>
              <a:rPr lang="en-US" sz="700" b="0" i="0" kern="700" spc="50" dirty="0">
                <a:latin typeface="Gotham Book"/>
                <a:cs typeface="Gotham Book"/>
              </a:rPr>
              <a:t> </a:t>
            </a:r>
            <a:r>
              <a:rPr lang="en-US" sz="700" b="0" i="0" kern="700" spc="50" dirty="0" err="1">
                <a:latin typeface="Gotham Book"/>
                <a:cs typeface="Gotham Book"/>
              </a:rPr>
              <a:t>ipsum</a:t>
            </a:r>
            <a:r>
              <a:rPr lang="en-US" sz="700" b="0" i="0" kern="700" spc="50" dirty="0">
                <a:latin typeface="Gotham Book"/>
                <a:cs typeface="Gotham Book"/>
              </a:rPr>
              <a:t> dolor sit </a:t>
            </a:r>
            <a:r>
              <a:rPr lang="en-US" sz="700" b="0" i="0" kern="700" spc="50" dirty="0" err="1">
                <a:latin typeface="Gotham Book"/>
                <a:cs typeface="Gotham Book"/>
              </a:rPr>
              <a:t>amet</a:t>
            </a:r>
            <a:r>
              <a:rPr lang="en-US" sz="700" b="0" i="0" kern="700" spc="50" dirty="0">
                <a:latin typeface="Gotham Book"/>
                <a:cs typeface="Gotham Book"/>
              </a:rPr>
              <a:t>, </a:t>
            </a:r>
            <a:r>
              <a:rPr lang="en-US" sz="700" b="0" i="0" kern="700" spc="50" dirty="0" err="1">
                <a:latin typeface="Gotham Book"/>
                <a:cs typeface="Gotham Book"/>
              </a:rPr>
              <a:t>consectetur</a:t>
            </a:r>
            <a:r>
              <a:rPr lang="en-US" sz="700" b="0" i="0" kern="700" spc="50" dirty="0">
                <a:latin typeface="Gotham Book"/>
                <a:cs typeface="Gotham Book"/>
              </a:rPr>
              <a:t> </a:t>
            </a:r>
            <a:r>
              <a:rPr lang="en-US" sz="700" b="0" i="0" kern="700" spc="50" dirty="0" err="1">
                <a:latin typeface="Gotham Book"/>
                <a:cs typeface="Gotham Book"/>
              </a:rPr>
              <a:t>adipiscing</a:t>
            </a:r>
            <a:r>
              <a:rPr lang="en-US" sz="700" b="0" i="0" kern="700" spc="50" dirty="0">
                <a:latin typeface="Gotham Book"/>
                <a:cs typeface="Gotham Book"/>
              </a:rPr>
              <a:t> </a:t>
            </a:r>
            <a:r>
              <a:rPr lang="en-US" sz="700" b="0" i="0" kern="700" spc="50" dirty="0" err="1">
                <a:latin typeface="Gotham Book"/>
                <a:cs typeface="Gotham Book"/>
              </a:rPr>
              <a:t>elit</a:t>
            </a:r>
            <a:r>
              <a:rPr lang="en-US" sz="700" b="0" i="0" kern="700" spc="50" dirty="0">
                <a:latin typeface="Gotham Book"/>
                <a:cs typeface="Gotham Book"/>
              </a:rPr>
              <a:t>, </a:t>
            </a:r>
            <a:r>
              <a:rPr lang="en-US" sz="700" b="0" i="0" kern="700" spc="50" dirty="0" err="1">
                <a:latin typeface="Gotham Book"/>
                <a:cs typeface="Gotham Book"/>
              </a:rPr>
              <a:t>sed</a:t>
            </a:r>
            <a:r>
              <a:rPr lang="en-US" sz="700" b="0" i="0" kern="700" spc="50" dirty="0">
                <a:latin typeface="Gotham Book"/>
                <a:cs typeface="Gotham Book"/>
              </a:rPr>
              <a:t> do </a:t>
            </a:r>
            <a:r>
              <a:rPr lang="en-US" sz="700" b="0" i="0" kern="700" spc="50" dirty="0" err="1">
                <a:latin typeface="Gotham Book"/>
                <a:cs typeface="Gotham Book"/>
              </a:rPr>
              <a:t>eiusmod</a:t>
            </a:r>
            <a:r>
              <a:rPr lang="en-US" sz="700" b="0" i="0" kern="700" spc="50" dirty="0">
                <a:latin typeface="Gotham Book"/>
                <a:cs typeface="Gotham Book"/>
              </a:rPr>
              <a:t> </a:t>
            </a:r>
            <a:r>
              <a:rPr lang="en-US" sz="700" b="0" i="0" kern="700" spc="50" dirty="0" err="1">
                <a:latin typeface="Gotham Book"/>
                <a:cs typeface="Gotham Book"/>
              </a:rPr>
              <a:t>tempor</a:t>
            </a:r>
            <a:r>
              <a:rPr lang="en-US" sz="700" b="0" i="0" kern="700" spc="50" dirty="0">
                <a:latin typeface="Gotham Book"/>
                <a:cs typeface="Gotham Book"/>
              </a:rPr>
              <a:t> </a:t>
            </a:r>
            <a:r>
              <a:rPr lang="en-US" sz="700" b="0" i="0" kern="700" spc="50" dirty="0" err="1">
                <a:latin typeface="Gotham Book"/>
                <a:cs typeface="Gotham Book"/>
              </a:rPr>
              <a:t>incididunt</a:t>
            </a:r>
            <a:r>
              <a:rPr lang="en-US" sz="700" b="0" i="0" kern="700" spc="50" dirty="0">
                <a:latin typeface="Gotham Book"/>
                <a:cs typeface="Gotham Book"/>
              </a:rPr>
              <a:t> </a:t>
            </a:r>
            <a:r>
              <a:rPr lang="en-US" sz="700" b="0" i="0" kern="700" spc="50" dirty="0" err="1">
                <a:latin typeface="Gotham Book"/>
                <a:cs typeface="Gotham Book"/>
              </a:rPr>
              <a:t>ut</a:t>
            </a:r>
            <a:r>
              <a:rPr lang="en-US" sz="700" b="0" i="0" kern="700" spc="50" dirty="0">
                <a:latin typeface="Gotham Book"/>
                <a:cs typeface="Gotham Book"/>
              </a:rPr>
              <a:t> </a:t>
            </a:r>
            <a:r>
              <a:rPr lang="en-US" sz="700" b="0" i="0" kern="700" spc="50" dirty="0" err="1">
                <a:latin typeface="Gotham Book"/>
                <a:cs typeface="Gotham Book"/>
              </a:rPr>
              <a:t>labore</a:t>
            </a:r>
            <a:r>
              <a:rPr lang="en-US" sz="700" b="0" i="0" kern="700" spc="50" dirty="0">
                <a:latin typeface="Gotham Book"/>
                <a:cs typeface="Gotham Book"/>
              </a:rPr>
              <a:t> et </a:t>
            </a:r>
            <a:r>
              <a:rPr lang="en-US" sz="700" b="0" i="0" kern="700" spc="50" dirty="0" err="1">
                <a:latin typeface="Gotham Book"/>
                <a:cs typeface="Gotham Book"/>
              </a:rPr>
              <a:t>dolore</a:t>
            </a:r>
            <a:r>
              <a:rPr lang="en-US" sz="700" b="0" i="0" kern="700" spc="50" dirty="0">
                <a:latin typeface="Gotham Book"/>
                <a:cs typeface="Gotham Book"/>
              </a:rPr>
              <a:t> magna </a:t>
            </a:r>
            <a:r>
              <a:rPr lang="en-US" sz="700" b="0" i="0" kern="700" spc="50" dirty="0" err="1">
                <a:latin typeface="Gotham Book"/>
                <a:cs typeface="Gotham Book"/>
              </a:rPr>
              <a:t>aliqua</a:t>
            </a:r>
            <a:r>
              <a:rPr lang="en-US" sz="700" b="0" i="0" kern="700" spc="50" dirty="0">
                <a:latin typeface="Gotham Book"/>
                <a:cs typeface="Gotham Book"/>
              </a:rPr>
              <a:t>. </a:t>
            </a:r>
            <a:r>
              <a:rPr lang="en-US" sz="700" b="0" i="0" kern="700" spc="50" dirty="0" err="1">
                <a:latin typeface="Gotham Book"/>
                <a:cs typeface="Gotham Book"/>
              </a:rPr>
              <a:t>Ut</a:t>
            </a:r>
            <a:r>
              <a:rPr lang="en-US" sz="700" b="0" i="0" kern="700" spc="50" dirty="0">
                <a:latin typeface="Gotham Book"/>
                <a:cs typeface="Gotham Book"/>
              </a:rPr>
              <a:t> </a:t>
            </a:r>
            <a:r>
              <a:rPr lang="en-US" sz="700" b="0" i="0" kern="700" spc="50" dirty="0" err="1">
                <a:latin typeface="Gotham Book"/>
                <a:cs typeface="Gotham Book"/>
              </a:rPr>
              <a:t>enim</a:t>
            </a:r>
            <a:r>
              <a:rPr lang="en-US" sz="700" b="0" i="0" kern="700" spc="50" dirty="0">
                <a:latin typeface="Gotham Book"/>
                <a:cs typeface="Gotham Book"/>
              </a:rPr>
              <a:t> ad minim </a:t>
            </a:r>
            <a:r>
              <a:rPr lang="en-US" sz="700" b="0" i="0" kern="700" spc="50" dirty="0" err="1">
                <a:latin typeface="Gotham Book"/>
                <a:cs typeface="Gotham Book"/>
              </a:rPr>
              <a:t>veniam</a:t>
            </a:r>
            <a:r>
              <a:rPr lang="en-US" sz="700" b="0" i="0" kern="700" spc="50" dirty="0">
                <a:latin typeface="Gotham Book"/>
                <a:cs typeface="Gotham Book"/>
              </a:rPr>
              <a:t>, </a:t>
            </a:r>
            <a:r>
              <a:rPr lang="en-US" sz="700" b="0" i="0" kern="700" spc="50" dirty="0" err="1">
                <a:latin typeface="Gotham Book"/>
                <a:cs typeface="Gotham Book"/>
              </a:rPr>
              <a:t>quis</a:t>
            </a:r>
            <a:r>
              <a:rPr lang="en-US" sz="700" b="0" i="0" kern="700" spc="50" dirty="0">
                <a:latin typeface="Gotham Book"/>
                <a:cs typeface="Gotham Book"/>
              </a:rPr>
              <a:t> </a:t>
            </a:r>
            <a:r>
              <a:rPr lang="en-US" sz="700" b="0" i="0" kern="700" spc="50" dirty="0" err="1">
                <a:latin typeface="Gotham Book"/>
                <a:cs typeface="Gotham Book"/>
              </a:rPr>
              <a:t>nostrud</a:t>
            </a:r>
            <a:r>
              <a:rPr lang="en-US" sz="700" b="0" i="0" kern="700" spc="50" dirty="0">
                <a:latin typeface="Gotham Book"/>
                <a:cs typeface="Gotham Book"/>
              </a:rPr>
              <a:t> exercitation </a:t>
            </a:r>
            <a:r>
              <a:rPr lang="en-US" sz="700" b="0" i="0" kern="700" spc="50" dirty="0" err="1">
                <a:latin typeface="Gotham Book"/>
                <a:cs typeface="Gotham Book"/>
              </a:rPr>
              <a:t>ullamco</a:t>
            </a:r>
            <a:r>
              <a:rPr lang="en-US" sz="700" b="0" i="0" kern="700" spc="50" dirty="0">
                <a:latin typeface="Gotham Book"/>
                <a:cs typeface="Gotham Book"/>
              </a:rPr>
              <a:t> </a:t>
            </a:r>
            <a:r>
              <a:rPr lang="en-US" sz="700" b="0" i="0" kern="700" spc="50" dirty="0" err="1">
                <a:latin typeface="Gotham Book"/>
                <a:cs typeface="Gotham Book"/>
              </a:rPr>
              <a:t>laboris</a:t>
            </a:r>
            <a:r>
              <a:rPr lang="en-US" sz="700" b="0" i="0" kern="700" spc="50" dirty="0">
                <a:latin typeface="Gotham Book"/>
                <a:cs typeface="Gotham Book"/>
              </a:rPr>
              <a:t> nisi </a:t>
            </a:r>
            <a:r>
              <a:rPr lang="en-US" sz="700" b="0" i="0" kern="700" spc="50" dirty="0" err="1">
                <a:latin typeface="Gotham Book"/>
                <a:cs typeface="Gotham Book"/>
              </a:rPr>
              <a:t>ut</a:t>
            </a:r>
            <a:r>
              <a:rPr lang="en-US" sz="700" b="0" i="0" kern="700" spc="50" dirty="0">
                <a:latin typeface="Gotham Book"/>
                <a:cs typeface="Gotham Book"/>
              </a:rPr>
              <a:t> </a:t>
            </a:r>
            <a:r>
              <a:rPr lang="en-US" sz="700" b="0" i="0" kern="700" spc="50" dirty="0" err="1">
                <a:latin typeface="Gotham Book"/>
                <a:cs typeface="Gotham Book"/>
              </a:rPr>
              <a:t>aliquip</a:t>
            </a:r>
            <a:r>
              <a:rPr lang="en-US" sz="700" b="0" i="0" kern="700" spc="50" dirty="0">
                <a:latin typeface="Gotham Book"/>
                <a:cs typeface="Gotham Book"/>
              </a:rPr>
              <a:t> ex </a:t>
            </a:r>
            <a:r>
              <a:rPr lang="en-US" sz="700" b="0" i="0" kern="700" spc="50" dirty="0" err="1">
                <a:latin typeface="Gotham Book"/>
                <a:cs typeface="Gotham Book"/>
              </a:rPr>
              <a:t>ea</a:t>
            </a:r>
            <a:r>
              <a:rPr lang="en-US" sz="700" b="0" i="0" kern="700" spc="50" dirty="0">
                <a:latin typeface="Gotham Book"/>
                <a:cs typeface="Gotham Book"/>
              </a:rPr>
              <a:t> </a:t>
            </a:r>
            <a:r>
              <a:rPr lang="en-US" sz="700" b="0" i="0" kern="700" spc="50" dirty="0" err="1">
                <a:latin typeface="Gotham Book"/>
                <a:cs typeface="Gotham Book"/>
              </a:rPr>
              <a:t>commodo</a:t>
            </a:r>
            <a:r>
              <a:rPr lang="en-US" sz="700" b="0" i="0" kern="700" spc="50" dirty="0">
                <a:latin typeface="Gotham Book"/>
                <a:cs typeface="Gotham Book"/>
              </a:rPr>
              <a:t> </a:t>
            </a:r>
            <a:r>
              <a:rPr lang="en-US" sz="700" b="0" i="0" kern="700" spc="50" dirty="0" err="1">
                <a:latin typeface="Gotham Book"/>
                <a:cs typeface="Gotham Book"/>
              </a:rPr>
              <a:t>consequat</a:t>
            </a:r>
            <a:r>
              <a:rPr lang="en-US" sz="700" b="0" i="0" kern="700" spc="50" dirty="0">
                <a:latin typeface="Gotham Book"/>
                <a:cs typeface="Gotham Book"/>
              </a:rPr>
              <a:t>. </a:t>
            </a:r>
            <a:r>
              <a:rPr lang="en-US" sz="700" b="0" i="0" kern="700" spc="50" dirty="0" err="1">
                <a:latin typeface="Gotham Book"/>
                <a:cs typeface="Gotham Book"/>
              </a:rPr>
              <a:t>Duis</a:t>
            </a:r>
            <a:r>
              <a:rPr lang="en-US" sz="700" b="0" i="0" kern="700" spc="50" dirty="0">
                <a:latin typeface="Gotham Book"/>
                <a:cs typeface="Gotham Book"/>
              </a:rPr>
              <a:t> </a:t>
            </a:r>
            <a:r>
              <a:rPr lang="en-US" sz="700" b="0" i="0" kern="700" spc="50" dirty="0" err="1">
                <a:latin typeface="Gotham Book"/>
                <a:cs typeface="Gotham Book"/>
              </a:rPr>
              <a:t>aute</a:t>
            </a:r>
            <a:r>
              <a:rPr lang="en-US" sz="700" b="0" i="0" kern="700" spc="50" dirty="0">
                <a:latin typeface="Gotham Book"/>
                <a:cs typeface="Gotham Book"/>
              </a:rPr>
              <a:t> </a:t>
            </a:r>
            <a:r>
              <a:rPr lang="en-US" sz="700" b="0" i="0" kern="700" spc="50" dirty="0" err="1">
                <a:latin typeface="Gotham Book"/>
                <a:cs typeface="Gotham Book"/>
              </a:rPr>
              <a:t>irure</a:t>
            </a:r>
            <a:r>
              <a:rPr lang="en-US" sz="700" b="0" i="0" kern="700" spc="50" dirty="0">
                <a:latin typeface="Gotham Book"/>
                <a:cs typeface="Gotham Book"/>
              </a:rPr>
              <a:t> dolor in </a:t>
            </a:r>
            <a:r>
              <a:rPr lang="en-US" sz="700" b="0" i="0" kern="700" spc="50" dirty="0" err="1">
                <a:latin typeface="Gotham Book"/>
                <a:cs typeface="Gotham Book"/>
              </a:rPr>
              <a:t>reprehenderit</a:t>
            </a:r>
            <a:r>
              <a:rPr lang="en-US" sz="700" b="0" i="0" kern="700" spc="50" dirty="0">
                <a:latin typeface="Gotham Book"/>
                <a:cs typeface="Gotham Book"/>
              </a:rPr>
              <a:t> in </a:t>
            </a:r>
            <a:r>
              <a:rPr lang="en-US" sz="700" b="0" i="0" kern="700" spc="50" dirty="0" err="1">
                <a:latin typeface="Gotham Book"/>
                <a:cs typeface="Gotham Book"/>
              </a:rPr>
              <a:t>voluptate</a:t>
            </a:r>
            <a:r>
              <a:rPr lang="en-US" sz="700" b="0" i="0" kern="700" spc="50" dirty="0">
                <a:latin typeface="Gotham Book"/>
                <a:cs typeface="Gotham Book"/>
              </a:rPr>
              <a:t> </a:t>
            </a:r>
            <a:r>
              <a:rPr lang="en-US" sz="700" b="0" i="0" kern="700" spc="50" dirty="0" err="1">
                <a:latin typeface="Gotham Book"/>
                <a:cs typeface="Gotham Book"/>
              </a:rPr>
              <a:t>velit</a:t>
            </a:r>
            <a:r>
              <a:rPr lang="en-US" sz="700" b="0" i="0" kern="700" spc="50" dirty="0">
                <a:latin typeface="Gotham Book"/>
                <a:cs typeface="Gotham Book"/>
              </a:rPr>
              <a:t> </a:t>
            </a:r>
            <a:r>
              <a:rPr lang="en-US" sz="700" b="0" i="0" kern="700" spc="50" dirty="0" err="1">
                <a:latin typeface="Gotham Book"/>
                <a:cs typeface="Gotham Book"/>
              </a:rPr>
              <a:t>esse</a:t>
            </a:r>
            <a:r>
              <a:rPr lang="en-US" sz="700" b="0" i="0" kern="700" spc="50" dirty="0">
                <a:latin typeface="Gotham Book"/>
                <a:cs typeface="Gotham Book"/>
              </a:rPr>
              <a:t> </a:t>
            </a:r>
            <a:r>
              <a:rPr lang="en-US" sz="700" b="0" i="0" kern="700" spc="50" dirty="0" err="1">
                <a:latin typeface="Gotham Book"/>
                <a:cs typeface="Gotham Book"/>
              </a:rPr>
              <a:t>cillum</a:t>
            </a:r>
            <a:r>
              <a:rPr lang="en-US" sz="700" b="0" i="0" kern="700" spc="50" dirty="0">
                <a:latin typeface="Gotham Book"/>
                <a:cs typeface="Gotham Book"/>
              </a:rPr>
              <a:t> </a:t>
            </a:r>
            <a:r>
              <a:rPr lang="en-US" sz="700" b="0" i="0" kern="700" spc="50" dirty="0" err="1">
                <a:latin typeface="Gotham Book"/>
                <a:cs typeface="Gotham Book"/>
              </a:rPr>
              <a:t>dolore</a:t>
            </a:r>
            <a:r>
              <a:rPr lang="en-US" sz="700" b="0" i="0" kern="700" spc="50" dirty="0">
                <a:latin typeface="Gotham Book"/>
                <a:cs typeface="Gotham Book"/>
              </a:rPr>
              <a:t> </a:t>
            </a:r>
            <a:r>
              <a:rPr lang="en-US" sz="700" b="0" i="0" kern="700" spc="50" dirty="0" err="1">
                <a:latin typeface="Gotham Book"/>
                <a:cs typeface="Gotham Book"/>
              </a:rPr>
              <a:t>eu</a:t>
            </a:r>
            <a:r>
              <a:rPr lang="en-US" sz="700" b="0" i="0" kern="700" spc="50" dirty="0">
                <a:latin typeface="Gotham Book"/>
                <a:cs typeface="Gotham Book"/>
              </a:rPr>
              <a:t> </a:t>
            </a:r>
            <a:r>
              <a:rPr lang="en-US" sz="700" b="0" i="0" kern="700" spc="50" dirty="0" err="1">
                <a:latin typeface="Gotham Book"/>
                <a:cs typeface="Gotham Book"/>
              </a:rPr>
              <a:t>fugiat</a:t>
            </a:r>
            <a:r>
              <a:rPr lang="en-US" sz="700" b="0" i="0" kern="700" spc="50" dirty="0">
                <a:latin typeface="Gotham Book"/>
                <a:cs typeface="Gotham Book"/>
              </a:rPr>
              <a:t> </a:t>
            </a:r>
            <a:r>
              <a:rPr lang="en-US" sz="700" b="0" i="0" kern="700" spc="50" dirty="0" err="1">
                <a:latin typeface="Gotham Book"/>
                <a:cs typeface="Gotham Book"/>
              </a:rPr>
              <a:t>nulla</a:t>
            </a:r>
            <a:r>
              <a:rPr lang="en-US" sz="700" b="0" i="0" kern="700" spc="50" dirty="0">
                <a:latin typeface="Gotham Book"/>
                <a:cs typeface="Gotham Book"/>
              </a:rPr>
              <a:t> </a:t>
            </a:r>
            <a:r>
              <a:rPr lang="en-US" sz="700" b="0" i="0" kern="700" spc="50" dirty="0" err="1">
                <a:latin typeface="Gotham Book"/>
                <a:cs typeface="Gotham Book"/>
              </a:rPr>
              <a:t>pariatur</a:t>
            </a:r>
            <a:r>
              <a:rPr lang="en-US" sz="700" b="0" i="0" kern="700" spc="50" dirty="0">
                <a:latin typeface="Gotham Book"/>
                <a:cs typeface="Gotham Book"/>
              </a:rPr>
              <a:t>. </a:t>
            </a:r>
            <a:r>
              <a:rPr lang="en-US" sz="700" b="0" i="0" kern="700" spc="50" dirty="0" err="1">
                <a:latin typeface="Gotham Book"/>
                <a:cs typeface="Gotham Book"/>
              </a:rPr>
              <a:t>Excepteur</a:t>
            </a:r>
            <a:r>
              <a:rPr lang="en-US" sz="700" b="0" i="0" kern="700" spc="50" dirty="0">
                <a:latin typeface="Gotham Book"/>
                <a:cs typeface="Gotham Book"/>
              </a:rPr>
              <a:t> </a:t>
            </a:r>
            <a:r>
              <a:rPr lang="en-US" sz="700" b="0" i="0" kern="700" spc="50" dirty="0" err="1">
                <a:latin typeface="Gotham Book"/>
                <a:cs typeface="Gotham Book"/>
              </a:rPr>
              <a:t>sint</a:t>
            </a:r>
            <a:r>
              <a:rPr lang="en-US" sz="700" b="0" i="0" kern="700" spc="50" dirty="0">
                <a:latin typeface="Gotham Book"/>
                <a:cs typeface="Gotham Book"/>
              </a:rPr>
              <a:t> </a:t>
            </a:r>
            <a:r>
              <a:rPr lang="en-US" sz="700" b="0" i="0" kern="700" spc="50" dirty="0" err="1">
                <a:latin typeface="Gotham Book"/>
                <a:cs typeface="Gotham Book"/>
              </a:rPr>
              <a:t>occaecat</a:t>
            </a:r>
            <a:r>
              <a:rPr lang="en-US" sz="700" b="0" i="0" kern="700" spc="50" dirty="0">
                <a:latin typeface="Gotham Book"/>
                <a:cs typeface="Gotham Book"/>
              </a:rPr>
              <a:t> </a:t>
            </a:r>
            <a:r>
              <a:rPr lang="en-US" sz="700" b="0" i="0" kern="700" spc="50" dirty="0" err="1">
                <a:latin typeface="Gotham Book"/>
                <a:cs typeface="Gotham Book"/>
              </a:rPr>
              <a:t>cupidatat</a:t>
            </a:r>
            <a:r>
              <a:rPr lang="en-US" sz="700" b="0" i="0" kern="700" spc="50" dirty="0">
                <a:latin typeface="Gotham Book"/>
                <a:cs typeface="Gotham Book"/>
              </a:rPr>
              <a:t> non </a:t>
            </a:r>
            <a:r>
              <a:rPr lang="en-US" sz="700" b="0" i="0" kern="700" spc="50" dirty="0" err="1">
                <a:latin typeface="Gotham Book"/>
                <a:cs typeface="Gotham Book"/>
              </a:rPr>
              <a:t>proident</a:t>
            </a:r>
            <a:r>
              <a:rPr lang="en-US" sz="700" b="0" i="0" kern="700" spc="50" dirty="0">
                <a:latin typeface="Gotham Book"/>
                <a:cs typeface="Gotham Book"/>
              </a:rPr>
              <a:t>, </a:t>
            </a:r>
            <a:r>
              <a:rPr lang="en-US" sz="700" b="0" i="0" kern="700" spc="50" dirty="0" err="1">
                <a:latin typeface="Gotham Book"/>
                <a:cs typeface="Gotham Book"/>
              </a:rPr>
              <a:t>sunt</a:t>
            </a:r>
            <a:r>
              <a:rPr lang="en-US" sz="700" b="0" i="0" kern="700" spc="50" dirty="0">
                <a:latin typeface="Gotham Book"/>
                <a:cs typeface="Gotham Book"/>
              </a:rPr>
              <a:t> in culpa qui </a:t>
            </a:r>
            <a:r>
              <a:rPr lang="en-US" sz="700" b="0" i="0" kern="700" spc="50" dirty="0" err="1">
                <a:latin typeface="Gotham Book"/>
                <a:cs typeface="Gotham Book"/>
              </a:rPr>
              <a:t>officia</a:t>
            </a:r>
            <a:r>
              <a:rPr lang="en-US" sz="700" b="0" i="0" kern="700" spc="50" dirty="0">
                <a:latin typeface="Gotham Book"/>
                <a:cs typeface="Gotham Book"/>
              </a:rPr>
              <a:t> </a:t>
            </a:r>
            <a:r>
              <a:rPr lang="en-US" sz="700" b="0" i="0" kern="700" spc="50" dirty="0" err="1">
                <a:latin typeface="Gotham Book"/>
                <a:cs typeface="Gotham Book"/>
              </a:rPr>
              <a:t>deserunt</a:t>
            </a:r>
            <a:r>
              <a:rPr lang="en-US" sz="700" b="0" i="0" kern="700" spc="50" dirty="0">
                <a:latin typeface="Gotham Book"/>
                <a:cs typeface="Gotham Book"/>
              </a:rPr>
              <a:t> </a:t>
            </a:r>
            <a:r>
              <a:rPr lang="en-US" sz="700" b="0" i="0" kern="700" spc="50" dirty="0" err="1">
                <a:latin typeface="Gotham Book"/>
                <a:cs typeface="Gotham Book"/>
              </a:rPr>
              <a:t>mollit</a:t>
            </a:r>
            <a:r>
              <a:rPr lang="en-US" sz="700" b="0" i="0" kern="700" spc="50" dirty="0">
                <a:latin typeface="Gotham Book"/>
                <a:cs typeface="Gotham Book"/>
              </a:rPr>
              <a:t> </a:t>
            </a:r>
            <a:r>
              <a:rPr lang="en-US" sz="700" b="0" i="0" kern="700" spc="50" dirty="0" err="1">
                <a:latin typeface="Gotham Book"/>
                <a:cs typeface="Gotham Book"/>
              </a:rPr>
              <a:t>anim</a:t>
            </a:r>
            <a:r>
              <a:rPr lang="en-US" sz="700" b="0" i="0" kern="700" spc="50" dirty="0">
                <a:latin typeface="Gotham Book"/>
                <a:cs typeface="Gotham Book"/>
              </a:rPr>
              <a:t> id </a:t>
            </a:r>
            <a:r>
              <a:rPr lang="en-US" sz="700" b="0" i="0" kern="700" spc="50" dirty="0" err="1">
                <a:latin typeface="Gotham Book"/>
                <a:cs typeface="Gotham Book"/>
              </a:rPr>
              <a:t>est</a:t>
            </a:r>
            <a:r>
              <a:rPr lang="en-US" sz="700" b="0" i="0" kern="700" spc="50" dirty="0">
                <a:latin typeface="Gotham Book"/>
                <a:cs typeface="Gotham Book"/>
              </a:rPr>
              <a:t> </a:t>
            </a:r>
            <a:r>
              <a:rPr lang="en-US" sz="700" b="0" i="0" kern="700" spc="50" dirty="0" err="1">
                <a:latin typeface="Gotham Book"/>
                <a:cs typeface="Gotham Book"/>
              </a:rPr>
              <a:t>laborum</a:t>
            </a:r>
            <a:r>
              <a:rPr lang="en-US" sz="700" b="0" i="0" kern="700" spc="50" dirty="0">
                <a:latin typeface="Gotham Book"/>
                <a:cs typeface="Gotham Book"/>
              </a:rPr>
              <a:t>.</a:t>
            </a:r>
          </a:p>
          <a:p>
            <a:pPr>
              <a:lnSpc>
                <a:spcPct val="140000"/>
              </a:lnSpc>
            </a:pPr>
            <a:endParaRPr lang="en-US" sz="700" b="0" i="0" kern="700" spc="50" dirty="0">
              <a:latin typeface="Gotham Book"/>
              <a:cs typeface="Gotham Book"/>
            </a:endParaRPr>
          </a:p>
          <a:p>
            <a:pPr>
              <a:lnSpc>
                <a:spcPct val="140000"/>
              </a:lnSpc>
            </a:pPr>
            <a:r>
              <a:rPr lang="en-US" sz="700" b="0" i="0" kern="700" spc="50" dirty="0">
                <a:latin typeface="Gotham Black"/>
                <a:cs typeface="Gotham Black"/>
              </a:rPr>
              <a:t>_</a:t>
            </a:r>
          </a:p>
        </p:txBody>
      </p:sp>
    </p:spTree>
    <p:extLst>
      <p:ext uri="{BB962C8B-B14F-4D97-AF65-F5344CB8AC3E}">
        <p14:creationId xmlns:p14="http://schemas.microsoft.com/office/powerpoint/2010/main" val="22644184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mp; Small Copy (white)">
    <p:spTree>
      <p:nvGrpSpPr>
        <p:cNvPr id="1" name=""/>
        <p:cNvGrpSpPr/>
        <p:nvPr/>
      </p:nvGrpSpPr>
      <p:grpSpPr>
        <a:xfrm>
          <a:off x="0" y="0"/>
          <a:ext cx="0" cy="0"/>
          <a:chOff x="0" y="0"/>
          <a:chExt cx="0" cy="0"/>
        </a:xfrm>
      </p:grpSpPr>
      <p:cxnSp>
        <p:nvCxnSpPr>
          <p:cNvPr id="8" name="Straight Connector 7"/>
          <p:cNvCxnSpPr/>
          <p:nvPr userDrawn="1"/>
        </p:nvCxnSpPr>
        <p:spPr>
          <a:xfrm>
            <a:off x="4567763" y="1676400"/>
            <a:ext cx="0" cy="2170055"/>
          </a:xfrm>
          <a:prstGeom prst="line">
            <a:avLst/>
          </a:prstGeom>
          <a:ln w="19050" cmpd="sng">
            <a:solidFill>
              <a:srgbClr val="CF0A2C"/>
            </a:solidFill>
          </a:ln>
          <a:effectLst/>
        </p:spPr>
        <p:style>
          <a:lnRef idx="2">
            <a:schemeClr val="accent1"/>
          </a:lnRef>
          <a:fillRef idx="0">
            <a:schemeClr val="accent1"/>
          </a:fillRef>
          <a:effectRef idx="1">
            <a:schemeClr val="accent1"/>
          </a:effectRef>
          <a:fontRef idx="minor">
            <a:schemeClr val="tx1"/>
          </a:fontRef>
        </p:style>
      </p:cxnSp>
      <p:sp>
        <p:nvSpPr>
          <p:cNvPr id="6" name="Text Placeholder 2"/>
          <p:cNvSpPr>
            <a:spLocks noGrp="1"/>
          </p:cNvSpPr>
          <p:nvPr>
            <p:ph type="body" sz="quarter" idx="10" hasCustomPrompt="1"/>
          </p:nvPr>
        </p:nvSpPr>
        <p:spPr>
          <a:xfrm>
            <a:off x="4986863" y="2205880"/>
            <a:ext cx="2599267" cy="1118255"/>
          </a:xfrm>
          <a:prstGeom prst="rect">
            <a:avLst/>
          </a:prstGeom>
        </p:spPr>
        <p:txBody>
          <a:bodyPr vert="horz" anchor="t"/>
          <a:lstStyle>
            <a:lvl1pPr marL="0" marR="0" indent="0" algn="l" defTabSz="457200" rtl="0" eaLnBrk="1" fontAlgn="auto" latinLnBrk="0" hangingPunct="1">
              <a:lnSpc>
                <a:spcPct val="140000"/>
              </a:lnSpc>
              <a:spcBef>
                <a:spcPct val="20000"/>
              </a:spcBef>
              <a:spcAft>
                <a:spcPts val="0"/>
              </a:spcAft>
              <a:buClrTx/>
              <a:buSzTx/>
              <a:buFont typeface="Arial"/>
              <a:buNone/>
              <a:tabLst/>
              <a:defRPr sz="700" b="0" i="0">
                <a:solidFill>
                  <a:schemeClr val="tx1"/>
                </a:solidFill>
                <a:latin typeface="Gotham Book"/>
                <a:cs typeface="Gotham Book"/>
              </a:defRPr>
            </a:lvl1pPr>
            <a:lvl2pPr>
              <a:lnSpc>
                <a:spcPct val="200000"/>
              </a:lnSpc>
              <a:defRPr sz="700" b="0" i="0">
                <a:solidFill>
                  <a:srgbClr val="FFFFFF"/>
                </a:solidFill>
                <a:latin typeface="Gotham Book"/>
                <a:cs typeface="Gotham Book"/>
              </a:defRPr>
            </a:lvl2pPr>
            <a:lvl3pPr>
              <a:lnSpc>
                <a:spcPct val="200000"/>
              </a:lnSpc>
              <a:defRPr sz="700" b="0" i="0">
                <a:solidFill>
                  <a:srgbClr val="FFFFFF"/>
                </a:solidFill>
                <a:latin typeface="Gotham Book"/>
                <a:cs typeface="Gotham Book"/>
              </a:defRPr>
            </a:lvl3pPr>
            <a:lvl4pPr>
              <a:lnSpc>
                <a:spcPct val="200000"/>
              </a:lnSpc>
              <a:defRPr sz="700" b="0" i="0">
                <a:solidFill>
                  <a:srgbClr val="FFFFFF"/>
                </a:solidFill>
                <a:latin typeface="Gotham Book"/>
                <a:cs typeface="Gotham Book"/>
              </a:defRPr>
            </a:lvl4pPr>
            <a:lvl5pPr>
              <a:lnSpc>
                <a:spcPct val="200000"/>
              </a:lnSpc>
              <a:defRPr sz="700" b="0" i="0">
                <a:solidFill>
                  <a:srgbClr val="FFFFFF"/>
                </a:solidFill>
                <a:latin typeface="Gotham Book"/>
                <a:cs typeface="Gotham Book"/>
              </a:defRPr>
            </a:lvl5pPr>
          </a:lstStyle>
          <a:p>
            <a:pPr algn="l">
              <a:lnSpc>
                <a:spcPct val="140000"/>
              </a:lnSpc>
            </a:pPr>
            <a:r>
              <a:rPr lang="en-US" sz="800" b="0" i="0" kern="700" spc="50" dirty="0" err="1">
                <a:latin typeface="Gotham Book"/>
                <a:cs typeface="Gotham Book"/>
              </a:rPr>
              <a:t>Lorem</a:t>
            </a:r>
            <a:r>
              <a:rPr lang="en-US" sz="800" b="0" i="0" kern="700" spc="50" dirty="0">
                <a:latin typeface="Gotham Book"/>
                <a:cs typeface="Gotham Book"/>
              </a:rPr>
              <a:t> </a:t>
            </a:r>
            <a:r>
              <a:rPr lang="en-US" sz="800" b="0" i="0" kern="700" spc="50" dirty="0" err="1">
                <a:latin typeface="Gotham Book"/>
                <a:cs typeface="Gotham Book"/>
              </a:rPr>
              <a:t>ipsum</a:t>
            </a:r>
            <a:r>
              <a:rPr lang="en-US" sz="800" b="0" i="0" kern="700" spc="50" dirty="0">
                <a:latin typeface="Gotham Book"/>
                <a:cs typeface="Gotham Book"/>
              </a:rPr>
              <a:t> dolor sit </a:t>
            </a:r>
            <a:r>
              <a:rPr lang="en-US" sz="800" b="0" i="0" kern="700" spc="50" dirty="0" err="1">
                <a:latin typeface="Gotham Book"/>
                <a:cs typeface="Gotham Book"/>
              </a:rPr>
              <a:t>amet</a:t>
            </a:r>
            <a:r>
              <a:rPr lang="en-US" sz="800" b="0" i="0" kern="700" spc="50" dirty="0">
                <a:latin typeface="Gotham Book"/>
                <a:cs typeface="Gotham Book"/>
              </a:rPr>
              <a:t>, </a:t>
            </a:r>
            <a:r>
              <a:rPr lang="en-US" sz="800" b="0" i="0" kern="700" spc="50" dirty="0" err="1">
                <a:latin typeface="Gotham Book"/>
                <a:cs typeface="Gotham Book"/>
              </a:rPr>
              <a:t>consectetur</a:t>
            </a:r>
            <a:r>
              <a:rPr lang="en-US" sz="800" b="0" i="0" kern="700" spc="50" dirty="0">
                <a:latin typeface="Gotham Book"/>
                <a:cs typeface="Gotham Book"/>
              </a:rPr>
              <a:t> </a:t>
            </a:r>
            <a:r>
              <a:rPr lang="en-US" sz="800" b="0" i="0" kern="700" spc="50" dirty="0" err="1">
                <a:latin typeface="Gotham Book"/>
                <a:cs typeface="Gotham Book"/>
              </a:rPr>
              <a:t>adipiscing</a:t>
            </a:r>
            <a:r>
              <a:rPr lang="en-US" sz="800" b="0" i="0" kern="700" spc="50" dirty="0">
                <a:latin typeface="Gotham Book"/>
                <a:cs typeface="Gotham Book"/>
              </a:rPr>
              <a:t> </a:t>
            </a:r>
            <a:r>
              <a:rPr lang="en-US" sz="800" b="0" i="0" kern="700" spc="50" dirty="0" err="1">
                <a:latin typeface="Gotham Book"/>
                <a:cs typeface="Gotham Book"/>
              </a:rPr>
              <a:t>elit</a:t>
            </a:r>
            <a:r>
              <a:rPr lang="en-US" sz="800" b="0" i="0" kern="700" spc="50" dirty="0">
                <a:latin typeface="Gotham Book"/>
                <a:cs typeface="Gotham Book"/>
              </a:rPr>
              <a:t>, </a:t>
            </a:r>
            <a:r>
              <a:rPr lang="en-US" sz="800" b="0" i="0" kern="700" spc="50" dirty="0" err="1">
                <a:latin typeface="Gotham Book"/>
                <a:cs typeface="Gotham Book"/>
              </a:rPr>
              <a:t>sed</a:t>
            </a:r>
            <a:r>
              <a:rPr lang="en-US" sz="800" b="0" i="0" kern="700" spc="50" dirty="0">
                <a:latin typeface="Gotham Book"/>
                <a:cs typeface="Gotham Book"/>
              </a:rPr>
              <a:t> do </a:t>
            </a:r>
            <a:r>
              <a:rPr lang="en-US" sz="800" b="0" i="0" kern="700" spc="50" dirty="0" err="1">
                <a:latin typeface="Gotham Book"/>
                <a:cs typeface="Gotham Book"/>
              </a:rPr>
              <a:t>eiusmod</a:t>
            </a:r>
            <a:r>
              <a:rPr lang="en-US" sz="800" b="0" i="0" kern="700" spc="50" dirty="0">
                <a:latin typeface="Gotham Book"/>
                <a:cs typeface="Gotham Book"/>
              </a:rPr>
              <a:t> </a:t>
            </a:r>
            <a:r>
              <a:rPr lang="en-US" sz="800" b="0" i="0" kern="700" spc="50" dirty="0" err="1">
                <a:latin typeface="Gotham Book"/>
                <a:cs typeface="Gotham Book"/>
              </a:rPr>
              <a:t>tempor</a:t>
            </a:r>
            <a:r>
              <a:rPr lang="en-US" sz="800" b="0" i="0" kern="700" spc="50" dirty="0">
                <a:latin typeface="Gotham Book"/>
                <a:cs typeface="Gotham Book"/>
              </a:rPr>
              <a:t> </a:t>
            </a:r>
            <a:r>
              <a:rPr lang="en-US" sz="800" b="0" i="0" kern="700" spc="50" dirty="0" err="1">
                <a:latin typeface="Gotham Book"/>
                <a:cs typeface="Gotham Book"/>
              </a:rPr>
              <a:t>incididunt</a:t>
            </a:r>
            <a:r>
              <a:rPr lang="en-US" sz="800" b="0" i="0" kern="700" spc="50" dirty="0">
                <a:latin typeface="Gotham Book"/>
                <a:cs typeface="Gotham Book"/>
              </a:rPr>
              <a:t> </a:t>
            </a:r>
            <a:r>
              <a:rPr lang="en-US" sz="800" b="0" i="0" kern="700" spc="50" dirty="0" err="1">
                <a:latin typeface="Gotham Book"/>
                <a:cs typeface="Gotham Book"/>
              </a:rPr>
              <a:t>ut</a:t>
            </a:r>
            <a:r>
              <a:rPr lang="en-US" sz="800" b="0" i="0" kern="700" spc="50" dirty="0">
                <a:latin typeface="Gotham Book"/>
                <a:cs typeface="Gotham Book"/>
              </a:rPr>
              <a:t> </a:t>
            </a:r>
            <a:r>
              <a:rPr lang="en-US" sz="800" b="0" i="0" kern="700" spc="50" dirty="0" err="1">
                <a:latin typeface="Gotham Book"/>
                <a:cs typeface="Gotham Book"/>
              </a:rPr>
              <a:t>labore</a:t>
            </a:r>
            <a:r>
              <a:rPr lang="en-US" sz="800" b="0" i="0" kern="700" spc="50" dirty="0">
                <a:latin typeface="Gotham Book"/>
                <a:cs typeface="Gotham Book"/>
              </a:rPr>
              <a:t> et </a:t>
            </a:r>
            <a:r>
              <a:rPr lang="en-US" sz="800" b="0" i="0" kern="700" spc="50" dirty="0" err="1">
                <a:latin typeface="Gotham Book"/>
                <a:cs typeface="Gotham Book"/>
              </a:rPr>
              <a:t>dolore</a:t>
            </a:r>
            <a:r>
              <a:rPr lang="en-US" sz="800" b="0" i="0" kern="700" spc="50" dirty="0">
                <a:latin typeface="Gotham Book"/>
                <a:cs typeface="Gotham Book"/>
              </a:rPr>
              <a:t> magna </a:t>
            </a:r>
            <a:r>
              <a:rPr lang="en-US" sz="800" b="0" i="0" kern="700" spc="50" dirty="0" err="1">
                <a:latin typeface="Gotham Book"/>
                <a:cs typeface="Gotham Book"/>
              </a:rPr>
              <a:t>aliqua</a:t>
            </a:r>
            <a:r>
              <a:rPr lang="en-US" sz="800" b="0" i="0" kern="700" spc="50" dirty="0">
                <a:latin typeface="Gotham Book"/>
                <a:cs typeface="Gotham Book"/>
              </a:rPr>
              <a:t>. </a:t>
            </a:r>
            <a:r>
              <a:rPr lang="en-US" sz="800" b="0" i="0" kern="700" spc="50" dirty="0" err="1">
                <a:latin typeface="Gotham Book"/>
                <a:cs typeface="Gotham Book"/>
              </a:rPr>
              <a:t>Ut</a:t>
            </a:r>
            <a:r>
              <a:rPr lang="en-US" sz="800" b="0" i="0" kern="700" spc="50" dirty="0">
                <a:latin typeface="Gotham Book"/>
                <a:cs typeface="Gotham Book"/>
              </a:rPr>
              <a:t> </a:t>
            </a:r>
            <a:r>
              <a:rPr lang="en-US" sz="800" b="0" i="0" kern="700" spc="50" dirty="0" err="1">
                <a:latin typeface="Gotham Book"/>
                <a:cs typeface="Gotham Book"/>
              </a:rPr>
              <a:t>enim</a:t>
            </a:r>
            <a:r>
              <a:rPr lang="en-US" sz="800" b="0" i="0" kern="700" spc="50" dirty="0">
                <a:latin typeface="Gotham Book"/>
                <a:cs typeface="Gotham Book"/>
              </a:rPr>
              <a:t> ad minim </a:t>
            </a:r>
            <a:r>
              <a:rPr lang="en-US" sz="800" b="0" i="0" kern="700" spc="50" dirty="0" err="1">
                <a:latin typeface="Gotham Book"/>
                <a:cs typeface="Gotham Book"/>
              </a:rPr>
              <a:t>veniam</a:t>
            </a:r>
            <a:r>
              <a:rPr lang="en-US" sz="800" b="0" i="0" kern="700" spc="50" dirty="0">
                <a:latin typeface="Gotham Book"/>
                <a:cs typeface="Gotham Book"/>
              </a:rPr>
              <a:t>, </a:t>
            </a:r>
            <a:r>
              <a:rPr lang="en-US" sz="800" b="0" i="0" kern="700" spc="50" dirty="0" err="1">
                <a:latin typeface="Gotham Book"/>
                <a:cs typeface="Gotham Book"/>
              </a:rPr>
              <a:t>quis</a:t>
            </a:r>
            <a:r>
              <a:rPr lang="en-US" sz="800" b="0" i="0" kern="700" spc="50" dirty="0">
                <a:latin typeface="Gotham Book"/>
                <a:cs typeface="Gotham Book"/>
              </a:rPr>
              <a:t> </a:t>
            </a:r>
            <a:r>
              <a:rPr lang="en-US" sz="800" b="0" i="0" kern="700" spc="50" dirty="0" err="1">
                <a:latin typeface="Gotham Book"/>
                <a:cs typeface="Gotham Book"/>
              </a:rPr>
              <a:t>nostrud</a:t>
            </a:r>
            <a:r>
              <a:rPr lang="en-US" sz="800" b="0" i="0" kern="700" spc="50" dirty="0">
                <a:latin typeface="Gotham Book"/>
                <a:cs typeface="Gotham Book"/>
              </a:rPr>
              <a:t> exercitation </a:t>
            </a:r>
            <a:r>
              <a:rPr lang="en-US" sz="800" b="0" i="0" kern="700" spc="50" dirty="0" err="1">
                <a:latin typeface="Gotham Book"/>
                <a:cs typeface="Gotham Book"/>
              </a:rPr>
              <a:t>ullamco</a:t>
            </a:r>
            <a:r>
              <a:rPr lang="en-US" sz="800" b="0" i="0" kern="700" spc="50" dirty="0">
                <a:latin typeface="Gotham Book"/>
                <a:cs typeface="Gotham Book"/>
              </a:rPr>
              <a:t> </a:t>
            </a:r>
            <a:r>
              <a:rPr lang="en-US" sz="800" b="0" i="0" kern="700" spc="50" dirty="0" err="1">
                <a:latin typeface="Gotham Book"/>
                <a:cs typeface="Gotham Book"/>
              </a:rPr>
              <a:t>laboris</a:t>
            </a:r>
            <a:r>
              <a:rPr lang="en-US" sz="800" b="0" i="0" kern="700" spc="50" dirty="0">
                <a:latin typeface="Gotham Book"/>
                <a:cs typeface="Gotham Book"/>
              </a:rPr>
              <a:t> nisi </a:t>
            </a:r>
            <a:r>
              <a:rPr lang="en-US" sz="800" b="0" i="0" kern="700" spc="50" dirty="0" err="1">
                <a:latin typeface="Gotham Book"/>
                <a:cs typeface="Gotham Book"/>
              </a:rPr>
              <a:t>ut</a:t>
            </a:r>
            <a:r>
              <a:rPr lang="en-US" sz="800" b="0" i="0" kern="700" spc="50" dirty="0">
                <a:latin typeface="Gotham Book"/>
                <a:cs typeface="Gotham Book"/>
              </a:rPr>
              <a:t> </a:t>
            </a:r>
            <a:r>
              <a:rPr lang="en-US" sz="800" b="0" i="0" kern="700" spc="50" dirty="0" err="1">
                <a:latin typeface="Gotham Book"/>
                <a:cs typeface="Gotham Book"/>
              </a:rPr>
              <a:t>aliquip</a:t>
            </a:r>
            <a:r>
              <a:rPr lang="en-US" sz="800" b="0" i="0" kern="700" spc="50" dirty="0">
                <a:latin typeface="Gotham Book"/>
                <a:cs typeface="Gotham Book"/>
              </a:rPr>
              <a:t> ex </a:t>
            </a:r>
            <a:r>
              <a:rPr lang="en-US" sz="800" b="0" i="0" kern="700" spc="50" dirty="0" err="1">
                <a:latin typeface="Gotham Book"/>
                <a:cs typeface="Gotham Book"/>
              </a:rPr>
              <a:t>ea</a:t>
            </a:r>
            <a:r>
              <a:rPr lang="en-US" sz="800" b="0" i="0" kern="700" spc="50" dirty="0">
                <a:latin typeface="Gotham Book"/>
                <a:cs typeface="Gotham Book"/>
              </a:rPr>
              <a:t> </a:t>
            </a:r>
            <a:r>
              <a:rPr lang="en-US" sz="800" b="0" i="0" kern="700" spc="50" dirty="0" err="1">
                <a:latin typeface="Gotham Book"/>
                <a:cs typeface="Gotham Book"/>
              </a:rPr>
              <a:t>commodo</a:t>
            </a:r>
            <a:r>
              <a:rPr lang="en-US" sz="800" b="0" i="0" kern="700" spc="50" dirty="0">
                <a:latin typeface="Gotham Book"/>
                <a:cs typeface="Gotham Book"/>
              </a:rPr>
              <a:t> </a:t>
            </a:r>
            <a:r>
              <a:rPr lang="en-US" sz="800" b="0" i="0" kern="700" spc="50" dirty="0" err="1">
                <a:latin typeface="Gotham Book"/>
                <a:cs typeface="Gotham Book"/>
              </a:rPr>
              <a:t>consequat</a:t>
            </a:r>
            <a:r>
              <a:rPr lang="en-US" sz="800" b="0" i="0" kern="700" spc="50" dirty="0">
                <a:latin typeface="Gotham Book"/>
                <a:cs typeface="Gotham Book"/>
              </a:rPr>
              <a:t>.</a:t>
            </a:r>
          </a:p>
        </p:txBody>
      </p:sp>
      <p:sp>
        <p:nvSpPr>
          <p:cNvPr id="10" name="Title 2"/>
          <p:cNvSpPr>
            <a:spLocks noGrp="1"/>
          </p:cNvSpPr>
          <p:nvPr>
            <p:ph type="title" hasCustomPrompt="1"/>
          </p:nvPr>
        </p:nvSpPr>
        <p:spPr>
          <a:xfrm>
            <a:off x="1532467" y="2345346"/>
            <a:ext cx="2603492" cy="877798"/>
          </a:xfrm>
          <a:prstGeom prst="rect">
            <a:avLst/>
          </a:prstGeom>
        </p:spPr>
        <p:txBody>
          <a:bodyPr vert="horz" anchor="ctr"/>
          <a:lstStyle>
            <a:lvl1pPr algn="r">
              <a:defRPr sz="2400">
                <a:solidFill>
                  <a:srgbClr val="000000"/>
                </a:solidFill>
                <a:latin typeface="Gotham Black"/>
                <a:cs typeface="Gotham Black"/>
              </a:defRPr>
            </a:lvl1pPr>
          </a:lstStyle>
          <a:p>
            <a:r>
              <a:rPr lang="en-US" dirty="0"/>
              <a:t>CLICK TO EDIT</a:t>
            </a:r>
          </a:p>
        </p:txBody>
      </p:sp>
    </p:spTree>
    <p:extLst>
      <p:ext uri="{BB962C8B-B14F-4D97-AF65-F5344CB8AC3E}">
        <p14:creationId xmlns:p14="http://schemas.microsoft.com/office/powerpoint/2010/main" val="3887763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mp; Small Copy (black)">
    <p:bg>
      <p:bgPr>
        <a:solidFill>
          <a:schemeClr val="tx1"/>
        </a:solidFill>
        <a:effectLst/>
      </p:bgPr>
    </p:bg>
    <p:spTree>
      <p:nvGrpSpPr>
        <p:cNvPr id="1" name=""/>
        <p:cNvGrpSpPr/>
        <p:nvPr/>
      </p:nvGrpSpPr>
      <p:grpSpPr>
        <a:xfrm>
          <a:off x="0" y="0"/>
          <a:ext cx="0" cy="0"/>
          <a:chOff x="0" y="0"/>
          <a:chExt cx="0" cy="0"/>
        </a:xfrm>
      </p:grpSpPr>
      <p:cxnSp>
        <p:nvCxnSpPr>
          <p:cNvPr id="8" name="Straight Connector 7"/>
          <p:cNvCxnSpPr/>
          <p:nvPr userDrawn="1"/>
        </p:nvCxnSpPr>
        <p:spPr>
          <a:xfrm>
            <a:off x="4567763" y="1676400"/>
            <a:ext cx="0" cy="2170055"/>
          </a:xfrm>
          <a:prstGeom prst="line">
            <a:avLst/>
          </a:prstGeom>
          <a:ln w="19050" cmpd="sng">
            <a:solidFill>
              <a:srgbClr val="CF0A2C"/>
            </a:solidFill>
          </a:ln>
          <a:effectLst/>
        </p:spPr>
        <p:style>
          <a:lnRef idx="2">
            <a:schemeClr val="accent1"/>
          </a:lnRef>
          <a:fillRef idx="0">
            <a:schemeClr val="accent1"/>
          </a:fillRef>
          <a:effectRef idx="1">
            <a:schemeClr val="accent1"/>
          </a:effectRef>
          <a:fontRef idx="minor">
            <a:schemeClr val="tx1"/>
          </a:fontRef>
        </p:style>
      </p:cxnSp>
      <p:sp>
        <p:nvSpPr>
          <p:cNvPr id="5" name="Text Placeholder 2"/>
          <p:cNvSpPr>
            <a:spLocks noGrp="1"/>
          </p:cNvSpPr>
          <p:nvPr>
            <p:ph type="body" sz="quarter" idx="10" hasCustomPrompt="1"/>
          </p:nvPr>
        </p:nvSpPr>
        <p:spPr>
          <a:xfrm>
            <a:off x="4986863" y="2205880"/>
            <a:ext cx="2599267" cy="1118255"/>
          </a:xfrm>
          <a:prstGeom prst="rect">
            <a:avLst/>
          </a:prstGeom>
        </p:spPr>
        <p:txBody>
          <a:bodyPr vert="horz" anchor="t"/>
          <a:lstStyle>
            <a:lvl1pPr marL="0" marR="0" indent="0" algn="l" defTabSz="457200" rtl="0" eaLnBrk="1" fontAlgn="auto" latinLnBrk="0" hangingPunct="1">
              <a:lnSpc>
                <a:spcPct val="140000"/>
              </a:lnSpc>
              <a:spcBef>
                <a:spcPct val="20000"/>
              </a:spcBef>
              <a:spcAft>
                <a:spcPts val="0"/>
              </a:spcAft>
              <a:buClrTx/>
              <a:buSzTx/>
              <a:buFont typeface="Arial"/>
              <a:buNone/>
              <a:tabLst/>
              <a:defRPr sz="800" b="0" i="0">
                <a:solidFill>
                  <a:schemeClr val="bg1"/>
                </a:solidFill>
                <a:latin typeface="Gotham Book"/>
                <a:cs typeface="Gotham Book"/>
              </a:defRPr>
            </a:lvl1pPr>
            <a:lvl2pPr>
              <a:lnSpc>
                <a:spcPct val="200000"/>
              </a:lnSpc>
              <a:defRPr sz="700" b="0" i="0">
                <a:solidFill>
                  <a:srgbClr val="FFFFFF"/>
                </a:solidFill>
                <a:latin typeface="Gotham Book"/>
                <a:cs typeface="Gotham Book"/>
              </a:defRPr>
            </a:lvl2pPr>
            <a:lvl3pPr>
              <a:lnSpc>
                <a:spcPct val="200000"/>
              </a:lnSpc>
              <a:defRPr sz="700" b="0" i="0">
                <a:solidFill>
                  <a:srgbClr val="FFFFFF"/>
                </a:solidFill>
                <a:latin typeface="Gotham Book"/>
                <a:cs typeface="Gotham Book"/>
              </a:defRPr>
            </a:lvl3pPr>
            <a:lvl4pPr>
              <a:lnSpc>
                <a:spcPct val="200000"/>
              </a:lnSpc>
              <a:defRPr sz="700" b="0" i="0">
                <a:solidFill>
                  <a:srgbClr val="FFFFFF"/>
                </a:solidFill>
                <a:latin typeface="Gotham Book"/>
                <a:cs typeface="Gotham Book"/>
              </a:defRPr>
            </a:lvl4pPr>
            <a:lvl5pPr>
              <a:lnSpc>
                <a:spcPct val="200000"/>
              </a:lnSpc>
              <a:defRPr sz="700" b="0" i="0">
                <a:solidFill>
                  <a:srgbClr val="FFFFFF"/>
                </a:solidFill>
                <a:latin typeface="Gotham Book"/>
                <a:cs typeface="Gotham Book"/>
              </a:defRPr>
            </a:lvl5pPr>
          </a:lstStyle>
          <a:p>
            <a:pPr algn="l">
              <a:lnSpc>
                <a:spcPct val="140000"/>
              </a:lnSpc>
            </a:pPr>
            <a:r>
              <a:rPr lang="en-US" sz="800" b="0" i="0" kern="700" spc="50" dirty="0" err="1">
                <a:latin typeface="Gotham Book"/>
                <a:cs typeface="Gotham Book"/>
              </a:rPr>
              <a:t>Lorem</a:t>
            </a:r>
            <a:r>
              <a:rPr lang="en-US" sz="800" b="0" i="0" kern="700" spc="50" dirty="0">
                <a:latin typeface="Gotham Book"/>
                <a:cs typeface="Gotham Book"/>
              </a:rPr>
              <a:t> </a:t>
            </a:r>
            <a:r>
              <a:rPr lang="en-US" sz="800" b="0" i="0" kern="700" spc="50" dirty="0" err="1">
                <a:latin typeface="Gotham Book"/>
                <a:cs typeface="Gotham Book"/>
              </a:rPr>
              <a:t>ipsum</a:t>
            </a:r>
            <a:r>
              <a:rPr lang="en-US" sz="800" b="0" i="0" kern="700" spc="50" dirty="0">
                <a:latin typeface="Gotham Book"/>
                <a:cs typeface="Gotham Book"/>
              </a:rPr>
              <a:t> dolor sit </a:t>
            </a:r>
            <a:r>
              <a:rPr lang="en-US" sz="800" b="0" i="0" kern="700" spc="50" dirty="0" err="1">
                <a:latin typeface="Gotham Book"/>
                <a:cs typeface="Gotham Book"/>
              </a:rPr>
              <a:t>amet</a:t>
            </a:r>
            <a:r>
              <a:rPr lang="en-US" sz="800" b="0" i="0" kern="700" spc="50" dirty="0">
                <a:latin typeface="Gotham Book"/>
                <a:cs typeface="Gotham Book"/>
              </a:rPr>
              <a:t>, </a:t>
            </a:r>
            <a:r>
              <a:rPr lang="en-US" sz="800" b="0" i="0" kern="700" spc="50" dirty="0" err="1">
                <a:latin typeface="Gotham Book"/>
                <a:cs typeface="Gotham Book"/>
              </a:rPr>
              <a:t>consectetur</a:t>
            </a:r>
            <a:r>
              <a:rPr lang="en-US" sz="800" b="0" i="0" kern="700" spc="50" dirty="0">
                <a:latin typeface="Gotham Book"/>
                <a:cs typeface="Gotham Book"/>
              </a:rPr>
              <a:t> </a:t>
            </a:r>
            <a:r>
              <a:rPr lang="en-US" sz="800" b="0" i="0" kern="700" spc="50" dirty="0" err="1">
                <a:latin typeface="Gotham Book"/>
                <a:cs typeface="Gotham Book"/>
              </a:rPr>
              <a:t>adipiscing</a:t>
            </a:r>
            <a:r>
              <a:rPr lang="en-US" sz="800" b="0" i="0" kern="700" spc="50" dirty="0">
                <a:latin typeface="Gotham Book"/>
                <a:cs typeface="Gotham Book"/>
              </a:rPr>
              <a:t> </a:t>
            </a:r>
            <a:r>
              <a:rPr lang="en-US" sz="800" b="0" i="0" kern="700" spc="50" dirty="0" err="1">
                <a:latin typeface="Gotham Book"/>
                <a:cs typeface="Gotham Book"/>
              </a:rPr>
              <a:t>elit</a:t>
            </a:r>
            <a:r>
              <a:rPr lang="en-US" sz="800" b="0" i="0" kern="700" spc="50" dirty="0">
                <a:latin typeface="Gotham Book"/>
                <a:cs typeface="Gotham Book"/>
              </a:rPr>
              <a:t>, </a:t>
            </a:r>
            <a:r>
              <a:rPr lang="en-US" sz="800" b="0" i="0" kern="700" spc="50" dirty="0" err="1">
                <a:latin typeface="Gotham Book"/>
                <a:cs typeface="Gotham Book"/>
              </a:rPr>
              <a:t>sed</a:t>
            </a:r>
            <a:r>
              <a:rPr lang="en-US" sz="800" b="0" i="0" kern="700" spc="50" dirty="0">
                <a:latin typeface="Gotham Book"/>
                <a:cs typeface="Gotham Book"/>
              </a:rPr>
              <a:t> do </a:t>
            </a:r>
            <a:r>
              <a:rPr lang="en-US" sz="800" b="0" i="0" kern="700" spc="50" dirty="0" err="1">
                <a:latin typeface="Gotham Book"/>
                <a:cs typeface="Gotham Book"/>
              </a:rPr>
              <a:t>eiusmod</a:t>
            </a:r>
            <a:r>
              <a:rPr lang="en-US" sz="800" b="0" i="0" kern="700" spc="50" dirty="0">
                <a:latin typeface="Gotham Book"/>
                <a:cs typeface="Gotham Book"/>
              </a:rPr>
              <a:t> </a:t>
            </a:r>
            <a:r>
              <a:rPr lang="en-US" sz="800" b="0" i="0" kern="700" spc="50" dirty="0" err="1">
                <a:latin typeface="Gotham Book"/>
                <a:cs typeface="Gotham Book"/>
              </a:rPr>
              <a:t>tempor</a:t>
            </a:r>
            <a:r>
              <a:rPr lang="en-US" sz="800" b="0" i="0" kern="700" spc="50" dirty="0">
                <a:latin typeface="Gotham Book"/>
                <a:cs typeface="Gotham Book"/>
              </a:rPr>
              <a:t> </a:t>
            </a:r>
            <a:r>
              <a:rPr lang="en-US" sz="800" b="0" i="0" kern="700" spc="50" dirty="0" err="1">
                <a:latin typeface="Gotham Book"/>
                <a:cs typeface="Gotham Book"/>
              </a:rPr>
              <a:t>incididunt</a:t>
            </a:r>
            <a:r>
              <a:rPr lang="en-US" sz="800" b="0" i="0" kern="700" spc="50" dirty="0">
                <a:latin typeface="Gotham Book"/>
                <a:cs typeface="Gotham Book"/>
              </a:rPr>
              <a:t> </a:t>
            </a:r>
            <a:r>
              <a:rPr lang="en-US" sz="800" b="0" i="0" kern="700" spc="50" dirty="0" err="1">
                <a:latin typeface="Gotham Book"/>
                <a:cs typeface="Gotham Book"/>
              </a:rPr>
              <a:t>ut</a:t>
            </a:r>
            <a:r>
              <a:rPr lang="en-US" sz="800" b="0" i="0" kern="700" spc="50" dirty="0">
                <a:latin typeface="Gotham Book"/>
                <a:cs typeface="Gotham Book"/>
              </a:rPr>
              <a:t> </a:t>
            </a:r>
            <a:r>
              <a:rPr lang="en-US" sz="800" b="0" i="0" kern="700" spc="50" dirty="0" err="1">
                <a:latin typeface="Gotham Book"/>
                <a:cs typeface="Gotham Book"/>
              </a:rPr>
              <a:t>labore</a:t>
            </a:r>
            <a:r>
              <a:rPr lang="en-US" sz="800" b="0" i="0" kern="700" spc="50" dirty="0">
                <a:latin typeface="Gotham Book"/>
                <a:cs typeface="Gotham Book"/>
              </a:rPr>
              <a:t> et </a:t>
            </a:r>
            <a:r>
              <a:rPr lang="en-US" sz="800" b="0" i="0" kern="700" spc="50" dirty="0" err="1">
                <a:latin typeface="Gotham Book"/>
                <a:cs typeface="Gotham Book"/>
              </a:rPr>
              <a:t>dolore</a:t>
            </a:r>
            <a:r>
              <a:rPr lang="en-US" sz="800" b="0" i="0" kern="700" spc="50" dirty="0">
                <a:latin typeface="Gotham Book"/>
                <a:cs typeface="Gotham Book"/>
              </a:rPr>
              <a:t> magna </a:t>
            </a:r>
            <a:r>
              <a:rPr lang="en-US" sz="800" b="0" i="0" kern="700" spc="50" dirty="0" err="1">
                <a:latin typeface="Gotham Book"/>
                <a:cs typeface="Gotham Book"/>
              </a:rPr>
              <a:t>aliqua</a:t>
            </a:r>
            <a:r>
              <a:rPr lang="en-US" sz="800" b="0" i="0" kern="700" spc="50" dirty="0">
                <a:latin typeface="Gotham Book"/>
                <a:cs typeface="Gotham Book"/>
              </a:rPr>
              <a:t>. </a:t>
            </a:r>
            <a:r>
              <a:rPr lang="en-US" sz="800" b="0" i="0" kern="700" spc="50" dirty="0" err="1">
                <a:latin typeface="Gotham Book"/>
                <a:cs typeface="Gotham Book"/>
              </a:rPr>
              <a:t>Ut</a:t>
            </a:r>
            <a:r>
              <a:rPr lang="en-US" sz="800" b="0" i="0" kern="700" spc="50" dirty="0">
                <a:latin typeface="Gotham Book"/>
                <a:cs typeface="Gotham Book"/>
              </a:rPr>
              <a:t> </a:t>
            </a:r>
            <a:r>
              <a:rPr lang="en-US" sz="800" b="0" i="0" kern="700" spc="50" dirty="0" err="1">
                <a:latin typeface="Gotham Book"/>
                <a:cs typeface="Gotham Book"/>
              </a:rPr>
              <a:t>enim</a:t>
            </a:r>
            <a:r>
              <a:rPr lang="en-US" sz="800" b="0" i="0" kern="700" spc="50" dirty="0">
                <a:latin typeface="Gotham Book"/>
                <a:cs typeface="Gotham Book"/>
              </a:rPr>
              <a:t> ad minim </a:t>
            </a:r>
            <a:r>
              <a:rPr lang="en-US" sz="800" b="0" i="0" kern="700" spc="50" dirty="0" err="1">
                <a:latin typeface="Gotham Book"/>
                <a:cs typeface="Gotham Book"/>
              </a:rPr>
              <a:t>veniam</a:t>
            </a:r>
            <a:r>
              <a:rPr lang="en-US" sz="800" b="0" i="0" kern="700" spc="50" dirty="0">
                <a:latin typeface="Gotham Book"/>
                <a:cs typeface="Gotham Book"/>
              </a:rPr>
              <a:t>, </a:t>
            </a:r>
            <a:r>
              <a:rPr lang="en-US" sz="800" b="0" i="0" kern="700" spc="50" dirty="0" err="1">
                <a:latin typeface="Gotham Book"/>
                <a:cs typeface="Gotham Book"/>
              </a:rPr>
              <a:t>quis</a:t>
            </a:r>
            <a:r>
              <a:rPr lang="en-US" sz="800" b="0" i="0" kern="700" spc="50" dirty="0">
                <a:latin typeface="Gotham Book"/>
                <a:cs typeface="Gotham Book"/>
              </a:rPr>
              <a:t> </a:t>
            </a:r>
            <a:r>
              <a:rPr lang="en-US" sz="800" b="0" i="0" kern="700" spc="50" dirty="0" err="1">
                <a:latin typeface="Gotham Book"/>
                <a:cs typeface="Gotham Book"/>
              </a:rPr>
              <a:t>nostrud</a:t>
            </a:r>
            <a:r>
              <a:rPr lang="en-US" sz="800" b="0" i="0" kern="700" spc="50" dirty="0">
                <a:latin typeface="Gotham Book"/>
                <a:cs typeface="Gotham Book"/>
              </a:rPr>
              <a:t> exercitation </a:t>
            </a:r>
            <a:r>
              <a:rPr lang="en-US" sz="800" b="0" i="0" kern="700" spc="50" dirty="0" err="1">
                <a:latin typeface="Gotham Book"/>
                <a:cs typeface="Gotham Book"/>
              </a:rPr>
              <a:t>ullamco</a:t>
            </a:r>
            <a:r>
              <a:rPr lang="en-US" sz="800" b="0" i="0" kern="700" spc="50" dirty="0">
                <a:latin typeface="Gotham Book"/>
                <a:cs typeface="Gotham Book"/>
              </a:rPr>
              <a:t> </a:t>
            </a:r>
            <a:r>
              <a:rPr lang="en-US" sz="800" b="0" i="0" kern="700" spc="50" dirty="0" err="1">
                <a:latin typeface="Gotham Book"/>
                <a:cs typeface="Gotham Book"/>
              </a:rPr>
              <a:t>laboris</a:t>
            </a:r>
            <a:r>
              <a:rPr lang="en-US" sz="800" b="0" i="0" kern="700" spc="50" dirty="0">
                <a:latin typeface="Gotham Book"/>
                <a:cs typeface="Gotham Book"/>
              </a:rPr>
              <a:t> nisi </a:t>
            </a:r>
            <a:r>
              <a:rPr lang="en-US" sz="800" b="0" i="0" kern="700" spc="50" dirty="0" err="1">
                <a:latin typeface="Gotham Book"/>
                <a:cs typeface="Gotham Book"/>
              </a:rPr>
              <a:t>ut</a:t>
            </a:r>
            <a:r>
              <a:rPr lang="en-US" sz="800" b="0" i="0" kern="700" spc="50" dirty="0">
                <a:latin typeface="Gotham Book"/>
                <a:cs typeface="Gotham Book"/>
              </a:rPr>
              <a:t> </a:t>
            </a:r>
            <a:r>
              <a:rPr lang="en-US" sz="800" b="0" i="0" kern="700" spc="50" dirty="0" err="1">
                <a:latin typeface="Gotham Book"/>
                <a:cs typeface="Gotham Book"/>
              </a:rPr>
              <a:t>aliquip</a:t>
            </a:r>
            <a:r>
              <a:rPr lang="en-US" sz="800" b="0" i="0" kern="700" spc="50" dirty="0">
                <a:latin typeface="Gotham Book"/>
                <a:cs typeface="Gotham Book"/>
              </a:rPr>
              <a:t> ex </a:t>
            </a:r>
            <a:r>
              <a:rPr lang="en-US" sz="800" b="0" i="0" kern="700" spc="50" dirty="0" err="1">
                <a:latin typeface="Gotham Book"/>
                <a:cs typeface="Gotham Book"/>
              </a:rPr>
              <a:t>ea</a:t>
            </a:r>
            <a:r>
              <a:rPr lang="en-US" sz="800" b="0" i="0" kern="700" spc="50" dirty="0">
                <a:latin typeface="Gotham Book"/>
                <a:cs typeface="Gotham Book"/>
              </a:rPr>
              <a:t> </a:t>
            </a:r>
            <a:r>
              <a:rPr lang="en-US" sz="800" b="0" i="0" kern="700" spc="50" dirty="0" err="1">
                <a:latin typeface="Gotham Book"/>
                <a:cs typeface="Gotham Book"/>
              </a:rPr>
              <a:t>commodo</a:t>
            </a:r>
            <a:r>
              <a:rPr lang="en-US" sz="800" b="0" i="0" kern="700" spc="50" dirty="0">
                <a:latin typeface="Gotham Book"/>
                <a:cs typeface="Gotham Book"/>
              </a:rPr>
              <a:t> </a:t>
            </a:r>
            <a:r>
              <a:rPr lang="en-US" sz="800" b="0" i="0" kern="700" spc="50" dirty="0" err="1">
                <a:latin typeface="Gotham Book"/>
                <a:cs typeface="Gotham Book"/>
              </a:rPr>
              <a:t>consequat</a:t>
            </a:r>
            <a:r>
              <a:rPr lang="en-US" sz="800" b="0" i="0" kern="700" spc="50" dirty="0">
                <a:latin typeface="Gotham Book"/>
                <a:cs typeface="Gotham Book"/>
              </a:rPr>
              <a:t>.</a:t>
            </a:r>
          </a:p>
          <a:p>
            <a:pPr marL="0" marR="0" lvl="0" indent="0" algn="l" defTabSz="457200" rtl="0" eaLnBrk="1" fontAlgn="auto" latinLnBrk="0" hangingPunct="1">
              <a:lnSpc>
                <a:spcPct val="200000"/>
              </a:lnSpc>
              <a:spcBef>
                <a:spcPct val="20000"/>
              </a:spcBef>
              <a:spcAft>
                <a:spcPts val="0"/>
              </a:spcAft>
              <a:buClrTx/>
              <a:buSzTx/>
              <a:buFont typeface="Arial"/>
              <a:buNone/>
              <a:tabLst/>
              <a:defRPr/>
            </a:pPr>
            <a:endParaRPr lang="en-US" dirty="0"/>
          </a:p>
        </p:txBody>
      </p:sp>
      <p:sp>
        <p:nvSpPr>
          <p:cNvPr id="6" name="Title 2"/>
          <p:cNvSpPr>
            <a:spLocks noGrp="1"/>
          </p:cNvSpPr>
          <p:nvPr>
            <p:ph type="title" hasCustomPrompt="1"/>
          </p:nvPr>
        </p:nvSpPr>
        <p:spPr>
          <a:xfrm>
            <a:off x="1532467" y="2345346"/>
            <a:ext cx="2603492" cy="877798"/>
          </a:xfrm>
          <a:prstGeom prst="rect">
            <a:avLst/>
          </a:prstGeom>
        </p:spPr>
        <p:txBody>
          <a:bodyPr vert="horz" anchor="ctr"/>
          <a:lstStyle>
            <a:lvl1pPr algn="r">
              <a:defRPr sz="2400">
                <a:solidFill>
                  <a:schemeClr val="bg1"/>
                </a:solidFill>
                <a:latin typeface="Gotham Black"/>
                <a:cs typeface="Gotham Black"/>
              </a:defRPr>
            </a:lvl1pPr>
          </a:lstStyle>
          <a:p>
            <a:r>
              <a:rPr lang="en-US" dirty="0"/>
              <a:t>CLICK TO EDIT</a:t>
            </a:r>
          </a:p>
        </p:txBody>
      </p:sp>
    </p:spTree>
    <p:extLst>
      <p:ext uri="{BB962C8B-B14F-4D97-AF65-F5344CB8AC3E}">
        <p14:creationId xmlns:p14="http://schemas.microsoft.com/office/powerpoint/2010/main" val="17436856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mall Copy, Image (white)">
    <p:spTree>
      <p:nvGrpSpPr>
        <p:cNvPr id="1" name=""/>
        <p:cNvGrpSpPr/>
        <p:nvPr/>
      </p:nvGrpSpPr>
      <p:grpSpPr>
        <a:xfrm>
          <a:off x="0" y="0"/>
          <a:ext cx="0" cy="0"/>
          <a:chOff x="0" y="0"/>
          <a:chExt cx="0" cy="0"/>
        </a:xfrm>
      </p:grpSpPr>
      <p:cxnSp>
        <p:nvCxnSpPr>
          <p:cNvPr id="9" name="Straight Connector 8"/>
          <p:cNvCxnSpPr/>
          <p:nvPr userDrawn="1"/>
        </p:nvCxnSpPr>
        <p:spPr>
          <a:xfrm>
            <a:off x="4567763" y="1349260"/>
            <a:ext cx="0" cy="2705100"/>
          </a:xfrm>
          <a:prstGeom prst="line">
            <a:avLst/>
          </a:prstGeom>
          <a:ln w="19050" cmpd="sng">
            <a:solidFill>
              <a:srgbClr val="CF0A2C"/>
            </a:solidFill>
          </a:ln>
          <a:effectLst/>
        </p:spPr>
        <p:style>
          <a:lnRef idx="2">
            <a:schemeClr val="accent1"/>
          </a:lnRef>
          <a:fillRef idx="0">
            <a:schemeClr val="accent1"/>
          </a:fillRef>
          <a:effectRef idx="1">
            <a:schemeClr val="accent1"/>
          </a:effectRef>
          <a:fontRef idx="minor">
            <a:schemeClr val="tx1"/>
          </a:fontRef>
        </p:style>
      </p:cxnSp>
      <p:sp>
        <p:nvSpPr>
          <p:cNvPr id="5" name="Picture Placeholder 4"/>
          <p:cNvSpPr>
            <a:spLocks noGrp="1"/>
          </p:cNvSpPr>
          <p:nvPr>
            <p:ph type="pic" sz="quarter" idx="11" hasCustomPrompt="1"/>
          </p:nvPr>
        </p:nvSpPr>
        <p:spPr>
          <a:xfrm>
            <a:off x="4986866" y="1349260"/>
            <a:ext cx="2861733" cy="2705100"/>
          </a:xfrm>
          <a:prstGeom prst="rect">
            <a:avLst/>
          </a:prstGeom>
        </p:spPr>
        <p:txBody>
          <a:bodyPr vert="horz" anchor="ctr"/>
          <a:lstStyle>
            <a:lvl1pPr marL="0" indent="0" algn="ctr">
              <a:buNone/>
              <a:defRPr sz="1500" baseline="0">
                <a:solidFill>
                  <a:schemeClr val="bg1">
                    <a:lumMod val="75000"/>
                  </a:schemeClr>
                </a:solidFill>
                <a:latin typeface="Gotham Black"/>
                <a:cs typeface="Gotham Black"/>
              </a:defRPr>
            </a:lvl1pPr>
          </a:lstStyle>
          <a:p>
            <a:r>
              <a:rPr lang="en-US" dirty="0"/>
              <a:t>CLICK TO</a:t>
            </a:r>
            <a:br>
              <a:rPr lang="en-US" dirty="0"/>
            </a:br>
            <a:r>
              <a:rPr lang="en-US" dirty="0"/>
              <a:t>INSERT IMAGE</a:t>
            </a:r>
          </a:p>
        </p:txBody>
      </p:sp>
      <p:sp>
        <p:nvSpPr>
          <p:cNvPr id="13" name="Title 2"/>
          <p:cNvSpPr>
            <a:spLocks noGrp="1"/>
          </p:cNvSpPr>
          <p:nvPr>
            <p:ph type="title" hasCustomPrompt="1"/>
          </p:nvPr>
        </p:nvSpPr>
        <p:spPr>
          <a:xfrm>
            <a:off x="1540934" y="1717947"/>
            <a:ext cx="2603492" cy="877798"/>
          </a:xfrm>
          <a:prstGeom prst="rect">
            <a:avLst/>
          </a:prstGeom>
        </p:spPr>
        <p:txBody>
          <a:bodyPr vert="horz" anchor="ctr"/>
          <a:lstStyle>
            <a:lvl1pPr algn="r">
              <a:defRPr sz="2400">
                <a:solidFill>
                  <a:srgbClr val="000000"/>
                </a:solidFill>
                <a:latin typeface="Gotham Black"/>
                <a:cs typeface="Gotham Black"/>
              </a:defRPr>
            </a:lvl1pPr>
          </a:lstStyle>
          <a:p>
            <a:r>
              <a:rPr lang="en-US" dirty="0"/>
              <a:t>CLICK TO EDIT</a:t>
            </a:r>
          </a:p>
        </p:txBody>
      </p:sp>
      <p:sp>
        <p:nvSpPr>
          <p:cNvPr id="8" name="Text Placeholder 2"/>
          <p:cNvSpPr>
            <a:spLocks noGrp="1"/>
          </p:cNvSpPr>
          <p:nvPr>
            <p:ph type="body" sz="quarter" idx="12" hasCustomPrompt="1"/>
          </p:nvPr>
        </p:nvSpPr>
        <p:spPr>
          <a:xfrm>
            <a:off x="1409700" y="2561707"/>
            <a:ext cx="2734726" cy="1197494"/>
          </a:xfrm>
          <a:prstGeom prst="rect">
            <a:avLst/>
          </a:prstGeom>
        </p:spPr>
        <p:txBody>
          <a:bodyPr vert="horz"/>
          <a:lstStyle>
            <a:lvl1pPr marL="0" marR="0" indent="0" algn="r" defTabSz="457200" rtl="0" eaLnBrk="1" fontAlgn="auto" latinLnBrk="0" hangingPunct="1">
              <a:lnSpc>
                <a:spcPct val="140000"/>
              </a:lnSpc>
              <a:spcBef>
                <a:spcPct val="20000"/>
              </a:spcBef>
              <a:spcAft>
                <a:spcPts val="0"/>
              </a:spcAft>
              <a:buClrTx/>
              <a:buSzTx/>
              <a:buFont typeface="Arial"/>
              <a:buNone/>
              <a:tabLst/>
              <a:defRPr sz="700" kern="600" spc="50">
                <a:latin typeface="Gotham Book"/>
                <a:cs typeface="Gotham Book"/>
              </a:defRPr>
            </a:lvl1pPr>
            <a:lvl5pPr marL="1828800" indent="0">
              <a:buNone/>
              <a:defRPr/>
            </a:lvl5pPr>
          </a:lstStyle>
          <a:p>
            <a:pPr marL="0" marR="0" lvl="0" indent="0" algn="r" defTabSz="457200" rtl="0" eaLnBrk="1" fontAlgn="auto" latinLnBrk="0" hangingPunct="1">
              <a:lnSpc>
                <a:spcPct val="140000"/>
              </a:lnSpc>
              <a:spcBef>
                <a:spcPct val="20000"/>
              </a:spcBef>
              <a:spcAft>
                <a:spcPts val="0"/>
              </a:spcAft>
              <a:buClrTx/>
              <a:buSzTx/>
              <a:buFont typeface="Arial"/>
              <a:buNone/>
              <a:tabLst/>
              <a:defRPr/>
            </a:pPr>
            <a:r>
              <a:rPr lang="en-US" sz="800" b="0" i="0" kern="700" spc="50" dirty="0" err="1">
                <a:latin typeface="Gotham Book"/>
                <a:cs typeface="Gotham Book"/>
              </a:rPr>
              <a:t>Lorem</a:t>
            </a:r>
            <a:r>
              <a:rPr lang="en-US" sz="800" b="0" i="0" kern="700" spc="50" dirty="0">
                <a:latin typeface="Gotham Book"/>
                <a:cs typeface="Gotham Book"/>
              </a:rPr>
              <a:t> </a:t>
            </a:r>
            <a:r>
              <a:rPr lang="en-US" sz="800" b="0" i="0" kern="700" spc="50" dirty="0" err="1">
                <a:latin typeface="Gotham Book"/>
                <a:cs typeface="Gotham Book"/>
              </a:rPr>
              <a:t>ipsum</a:t>
            </a:r>
            <a:r>
              <a:rPr lang="en-US" sz="800" b="0" i="0" kern="700" spc="50" dirty="0">
                <a:latin typeface="Gotham Book"/>
                <a:cs typeface="Gotham Book"/>
              </a:rPr>
              <a:t> dolor sit </a:t>
            </a:r>
            <a:r>
              <a:rPr lang="en-US" sz="800" b="0" i="0" kern="700" spc="50" dirty="0" err="1">
                <a:latin typeface="Gotham Book"/>
                <a:cs typeface="Gotham Book"/>
              </a:rPr>
              <a:t>amet</a:t>
            </a:r>
            <a:r>
              <a:rPr lang="en-US" sz="800" b="0" i="0" kern="700" spc="50" dirty="0">
                <a:latin typeface="Gotham Book"/>
                <a:cs typeface="Gotham Book"/>
              </a:rPr>
              <a:t>, </a:t>
            </a:r>
            <a:r>
              <a:rPr lang="en-US" sz="800" b="0" i="0" kern="700" spc="50" dirty="0" err="1">
                <a:latin typeface="Gotham Book"/>
                <a:cs typeface="Gotham Book"/>
              </a:rPr>
              <a:t>consectetur</a:t>
            </a:r>
            <a:r>
              <a:rPr lang="en-US" sz="800" b="0" i="0" kern="700" spc="50" dirty="0">
                <a:latin typeface="Gotham Book"/>
                <a:cs typeface="Gotham Book"/>
              </a:rPr>
              <a:t> </a:t>
            </a:r>
            <a:r>
              <a:rPr lang="en-US" sz="800" b="0" i="0" kern="700" spc="50" dirty="0" err="1">
                <a:latin typeface="Gotham Book"/>
                <a:cs typeface="Gotham Book"/>
              </a:rPr>
              <a:t>adipiscing</a:t>
            </a:r>
            <a:r>
              <a:rPr lang="en-US" sz="800" b="0" i="0" kern="700" spc="50" dirty="0">
                <a:latin typeface="Gotham Book"/>
                <a:cs typeface="Gotham Book"/>
              </a:rPr>
              <a:t> </a:t>
            </a:r>
            <a:r>
              <a:rPr lang="en-US" sz="800" b="0" i="0" kern="700" spc="50" dirty="0" err="1">
                <a:latin typeface="Gotham Book"/>
                <a:cs typeface="Gotham Book"/>
              </a:rPr>
              <a:t>elit</a:t>
            </a:r>
            <a:r>
              <a:rPr lang="en-US" sz="800" b="0" i="0" kern="700" spc="50" dirty="0">
                <a:latin typeface="Gotham Book"/>
                <a:cs typeface="Gotham Book"/>
              </a:rPr>
              <a:t>, </a:t>
            </a:r>
            <a:r>
              <a:rPr lang="en-US" sz="800" b="0" i="0" kern="700" spc="50" dirty="0" err="1">
                <a:latin typeface="Gotham Book"/>
                <a:cs typeface="Gotham Book"/>
              </a:rPr>
              <a:t>sed</a:t>
            </a:r>
            <a:r>
              <a:rPr lang="en-US" sz="800" b="0" i="0" kern="700" spc="50" dirty="0">
                <a:latin typeface="Gotham Book"/>
                <a:cs typeface="Gotham Book"/>
              </a:rPr>
              <a:t> do </a:t>
            </a:r>
            <a:r>
              <a:rPr lang="en-US" sz="800" b="0" i="0" kern="700" spc="50" dirty="0" err="1">
                <a:latin typeface="Gotham Book"/>
                <a:cs typeface="Gotham Book"/>
              </a:rPr>
              <a:t>eiusmod</a:t>
            </a:r>
            <a:r>
              <a:rPr lang="en-US" sz="800" b="0" i="0" kern="700" spc="50" dirty="0">
                <a:latin typeface="Gotham Book"/>
                <a:cs typeface="Gotham Book"/>
              </a:rPr>
              <a:t> </a:t>
            </a:r>
            <a:r>
              <a:rPr lang="en-US" sz="800" b="0" i="0" kern="700" spc="50" dirty="0" err="1">
                <a:latin typeface="Gotham Book"/>
                <a:cs typeface="Gotham Book"/>
              </a:rPr>
              <a:t>tempor</a:t>
            </a:r>
            <a:r>
              <a:rPr lang="en-US" sz="800" b="0" i="0" kern="700" spc="50" dirty="0">
                <a:latin typeface="Gotham Book"/>
                <a:cs typeface="Gotham Book"/>
              </a:rPr>
              <a:t> </a:t>
            </a:r>
            <a:r>
              <a:rPr lang="en-US" sz="800" b="0" i="0" kern="700" spc="50" dirty="0" err="1">
                <a:latin typeface="Gotham Book"/>
                <a:cs typeface="Gotham Book"/>
              </a:rPr>
              <a:t>incididunt</a:t>
            </a:r>
            <a:r>
              <a:rPr lang="en-US" sz="800" b="0" i="0" kern="700" spc="50" dirty="0">
                <a:latin typeface="Gotham Book"/>
                <a:cs typeface="Gotham Book"/>
              </a:rPr>
              <a:t> </a:t>
            </a:r>
            <a:r>
              <a:rPr lang="en-US" sz="800" b="0" i="0" kern="700" spc="50" dirty="0" err="1">
                <a:latin typeface="Gotham Book"/>
                <a:cs typeface="Gotham Book"/>
              </a:rPr>
              <a:t>ut</a:t>
            </a:r>
            <a:r>
              <a:rPr lang="en-US" sz="800" b="0" i="0" kern="700" spc="50" dirty="0">
                <a:latin typeface="Gotham Book"/>
                <a:cs typeface="Gotham Book"/>
              </a:rPr>
              <a:t> </a:t>
            </a:r>
            <a:r>
              <a:rPr lang="en-US" sz="800" b="0" i="0" kern="700" spc="50" dirty="0" err="1">
                <a:latin typeface="Gotham Book"/>
                <a:cs typeface="Gotham Book"/>
              </a:rPr>
              <a:t>labore</a:t>
            </a:r>
            <a:r>
              <a:rPr lang="en-US" sz="800" b="0" i="0" kern="700" spc="50" dirty="0">
                <a:latin typeface="Gotham Book"/>
                <a:cs typeface="Gotham Book"/>
              </a:rPr>
              <a:t> et </a:t>
            </a:r>
            <a:r>
              <a:rPr lang="en-US" sz="800" b="0" i="0" kern="700" spc="50" dirty="0" err="1">
                <a:latin typeface="Gotham Book"/>
                <a:cs typeface="Gotham Book"/>
              </a:rPr>
              <a:t>dolore</a:t>
            </a:r>
            <a:r>
              <a:rPr lang="en-US" sz="800" b="0" i="0" kern="700" spc="50" dirty="0">
                <a:latin typeface="Gotham Book"/>
                <a:cs typeface="Gotham Book"/>
              </a:rPr>
              <a:t> magna </a:t>
            </a:r>
            <a:r>
              <a:rPr lang="en-US" sz="800" b="0" i="0" kern="700" spc="50" dirty="0" err="1">
                <a:latin typeface="Gotham Book"/>
                <a:cs typeface="Gotham Book"/>
              </a:rPr>
              <a:t>aliqua</a:t>
            </a:r>
            <a:r>
              <a:rPr lang="en-US" sz="800" b="0" i="0" kern="700" spc="50" dirty="0">
                <a:latin typeface="Gotham Book"/>
                <a:cs typeface="Gotham Book"/>
              </a:rPr>
              <a:t>. </a:t>
            </a:r>
            <a:r>
              <a:rPr lang="en-US" sz="800" b="0" i="0" kern="700" spc="50" dirty="0" err="1">
                <a:latin typeface="Gotham Book"/>
                <a:cs typeface="Gotham Book"/>
              </a:rPr>
              <a:t>Ut</a:t>
            </a:r>
            <a:r>
              <a:rPr lang="en-US" sz="800" b="0" i="0" kern="700" spc="50" dirty="0">
                <a:latin typeface="Gotham Book"/>
                <a:cs typeface="Gotham Book"/>
              </a:rPr>
              <a:t> </a:t>
            </a:r>
            <a:r>
              <a:rPr lang="en-US" sz="800" b="0" i="0" kern="700" spc="50" dirty="0" err="1">
                <a:latin typeface="Gotham Book"/>
                <a:cs typeface="Gotham Book"/>
              </a:rPr>
              <a:t>enim</a:t>
            </a:r>
            <a:r>
              <a:rPr lang="en-US" sz="800" b="0" i="0" kern="700" spc="50" dirty="0">
                <a:latin typeface="Gotham Book"/>
                <a:cs typeface="Gotham Book"/>
              </a:rPr>
              <a:t> ad minim </a:t>
            </a:r>
            <a:r>
              <a:rPr lang="en-US" sz="800" b="0" i="0" kern="700" spc="50" dirty="0" err="1">
                <a:latin typeface="Gotham Book"/>
                <a:cs typeface="Gotham Book"/>
              </a:rPr>
              <a:t>veniam</a:t>
            </a:r>
            <a:r>
              <a:rPr lang="en-US" sz="800" b="0" i="0" kern="700" spc="50" dirty="0">
                <a:latin typeface="Gotham Book"/>
                <a:cs typeface="Gotham Book"/>
              </a:rPr>
              <a:t>, </a:t>
            </a:r>
            <a:r>
              <a:rPr lang="en-US" sz="800" b="0" i="0" kern="700" spc="50" dirty="0" err="1">
                <a:latin typeface="Gotham Book"/>
                <a:cs typeface="Gotham Book"/>
              </a:rPr>
              <a:t>quis</a:t>
            </a:r>
            <a:r>
              <a:rPr lang="en-US" sz="800" b="0" i="0" kern="700" spc="50" dirty="0">
                <a:latin typeface="Gotham Book"/>
                <a:cs typeface="Gotham Book"/>
              </a:rPr>
              <a:t> </a:t>
            </a:r>
            <a:r>
              <a:rPr lang="en-US" sz="800" b="0" i="0" kern="700" spc="50" dirty="0" err="1">
                <a:latin typeface="Gotham Book"/>
                <a:cs typeface="Gotham Book"/>
              </a:rPr>
              <a:t>nostrud</a:t>
            </a:r>
            <a:r>
              <a:rPr lang="en-US" sz="800" b="0" i="0" kern="700" spc="50" dirty="0">
                <a:latin typeface="Gotham Book"/>
                <a:cs typeface="Gotham Book"/>
              </a:rPr>
              <a:t> exercitation </a:t>
            </a:r>
            <a:r>
              <a:rPr lang="en-US" sz="800" b="0" i="0" kern="700" spc="50" dirty="0" err="1">
                <a:latin typeface="Gotham Book"/>
                <a:cs typeface="Gotham Book"/>
              </a:rPr>
              <a:t>ullamco</a:t>
            </a:r>
            <a:r>
              <a:rPr lang="en-US" sz="800" b="0" i="0" kern="700" spc="50" dirty="0">
                <a:latin typeface="Gotham Book"/>
                <a:cs typeface="Gotham Book"/>
              </a:rPr>
              <a:t> </a:t>
            </a:r>
            <a:r>
              <a:rPr lang="en-US" sz="800" b="0" i="0" kern="700" spc="50" dirty="0" err="1">
                <a:latin typeface="Gotham Book"/>
                <a:cs typeface="Gotham Book"/>
              </a:rPr>
              <a:t>laboris</a:t>
            </a:r>
            <a:r>
              <a:rPr lang="en-US" sz="800" b="0" i="0" kern="700" spc="50" dirty="0">
                <a:latin typeface="Gotham Book"/>
                <a:cs typeface="Gotham Book"/>
              </a:rPr>
              <a:t> nisi </a:t>
            </a:r>
            <a:r>
              <a:rPr lang="en-US" sz="800" b="0" i="0" kern="700" spc="50" dirty="0" err="1">
                <a:latin typeface="Gotham Book"/>
                <a:cs typeface="Gotham Book"/>
              </a:rPr>
              <a:t>ut</a:t>
            </a:r>
            <a:r>
              <a:rPr lang="en-US" sz="800" b="0" i="0" kern="700" spc="50" dirty="0">
                <a:latin typeface="Gotham Book"/>
                <a:cs typeface="Gotham Book"/>
              </a:rPr>
              <a:t> </a:t>
            </a:r>
            <a:r>
              <a:rPr lang="en-US" sz="800" b="0" i="0" kern="700" spc="50" dirty="0" err="1">
                <a:latin typeface="Gotham Book"/>
                <a:cs typeface="Gotham Book"/>
              </a:rPr>
              <a:t>aliquip</a:t>
            </a:r>
            <a:r>
              <a:rPr lang="en-US" sz="800" b="0" i="0" kern="700" spc="50" dirty="0">
                <a:latin typeface="Gotham Book"/>
                <a:cs typeface="Gotham Book"/>
              </a:rPr>
              <a:t> ex </a:t>
            </a:r>
            <a:r>
              <a:rPr lang="en-US" sz="800" b="0" i="0" kern="700" spc="50" dirty="0" err="1">
                <a:latin typeface="Gotham Book"/>
                <a:cs typeface="Gotham Book"/>
              </a:rPr>
              <a:t>ea</a:t>
            </a:r>
            <a:r>
              <a:rPr lang="en-US" sz="800" b="0" i="0" kern="700" spc="50" dirty="0">
                <a:latin typeface="Gotham Book"/>
                <a:cs typeface="Gotham Book"/>
              </a:rPr>
              <a:t> </a:t>
            </a:r>
            <a:r>
              <a:rPr lang="en-US" sz="800" b="0" i="0" kern="700" spc="50" dirty="0" err="1">
                <a:latin typeface="Gotham Book"/>
                <a:cs typeface="Gotham Book"/>
              </a:rPr>
              <a:t>commodo</a:t>
            </a:r>
            <a:r>
              <a:rPr lang="en-US" sz="800" b="0" i="0" kern="700" spc="50" dirty="0">
                <a:latin typeface="Gotham Book"/>
                <a:cs typeface="Gotham Book"/>
              </a:rPr>
              <a:t> </a:t>
            </a:r>
            <a:r>
              <a:rPr lang="en-US" sz="800" b="0" i="0" kern="700" spc="50" dirty="0" err="1">
                <a:latin typeface="Gotham Book"/>
                <a:cs typeface="Gotham Book"/>
              </a:rPr>
              <a:t>consequat</a:t>
            </a:r>
            <a:r>
              <a:rPr lang="en-US" sz="800" b="0" i="0" kern="700" spc="50" dirty="0">
                <a:latin typeface="Gotham Book"/>
                <a:cs typeface="Gotham Book"/>
              </a:rPr>
              <a:t>.</a:t>
            </a:r>
          </a:p>
          <a:p>
            <a:pPr lvl="0"/>
            <a:endParaRPr lang="en-US" dirty="0"/>
          </a:p>
        </p:txBody>
      </p:sp>
    </p:spTree>
    <p:extLst>
      <p:ext uri="{BB962C8B-B14F-4D97-AF65-F5344CB8AC3E}">
        <p14:creationId xmlns:p14="http://schemas.microsoft.com/office/powerpoint/2010/main" val="256066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mall Copy, Image (black)">
    <p:bg>
      <p:bgPr>
        <a:solidFill>
          <a:schemeClr val="tx1"/>
        </a:solidFill>
        <a:effectLst/>
      </p:bgPr>
    </p:bg>
    <p:spTree>
      <p:nvGrpSpPr>
        <p:cNvPr id="1" name=""/>
        <p:cNvGrpSpPr/>
        <p:nvPr/>
      </p:nvGrpSpPr>
      <p:grpSpPr>
        <a:xfrm>
          <a:off x="0" y="0"/>
          <a:ext cx="0" cy="0"/>
          <a:chOff x="0" y="0"/>
          <a:chExt cx="0" cy="0"/>
        </a:xfrm>
      </p:grpSpPr>
      <p:cxnSp>
        <p:nvCxnSpPr>
          <p:cNvPr id="6" name="Straight Connector 5"/>
          <p:cNvCxnSpPr/>
          <p:nvPr userDrawn="1"/>
        </p:nvCxnSpPr>
        <p:spPr>
          <a:xfrm>
            <a:off x="4567763" y="1349260"/>
            <a:ext cx="0" cy="2705100"/>
          </a:xfrm>
          <a:prstGeom prst="line">
            <a:avLst/>
          </a:prstGeom>
          <a:ln w="19050" cmpd="sng">
            <a:solidFill>
              <a:srgbClr val="CF0A2C"/>
            </a:solidFill>
          </a:ln>
          <a:effectLst/>
        </p:spPr>
        <p:style>
          <a:lnRef idx="2">
            <a:schemeClr val="accent1"/>
          </a:lnRef>
          <a:fillRef idx="0">
            <a:schemeClr val="accent1"/>
          </a:fillRef>
          <a:effectRef idx="1">
            <a:schemeClr val="accent1"/>
          </a:effectRef>
          <a:fontRef idx="minor">
            <a:schemeClr val="tx1"/>
          </a:fontRef>
        </p:style>
      </p:cxnSp>
      <p:sp>
        <p:nvSpPr>
          <p:cNvPr id="11" name="Picture Placeholder 4"/>
          <p:cNvSpPr>
            <a:spLocks noGrp="1"/>
          </p:cNvSpPr>
          <p:nvPr>
            <p:ph type="pic" sz="quarter" idx="11" hasCustomPrompt="1"/>
          </p:nvPr>
        </p:nvSpPr>
        <p:spPr>
          <a:xfrm>
            <a:off x="4986866" y="1349260"/>
            <a:ext cx="2861733" cy="2705100"/>
          </a:xfrm>
          <a:prstGeom prst="rect">
            <a:avLst/>
          </a:prstGeom>
        </p:spPr>
        <p:txBody>
          <a:bodyPr vert="horz" anchor="ctr"/>
          <a:lstStyle>
            <a:lvl1pPr marL="0" indent="0" algn="ctr">
              <a:buNone/>
              <a:defRPr sz="1500" baseline="0">
                <a:solidFill>
                  <a:schemeClr val="bg1">
                    <a:lumMod val="75000"/>
                  </a:schemeClr>
                </a:solidFill>
                <a:latin typeface="Gotham Black"/>
                <a:cs typeface="Gotham Black"/>
              </a:defRPr>
            </a:lvl1pPr>
          </a:lstStyle>
          <a:p>
            <a:r>
              <a:rPr lang="en-US" dirty="0"/>
              <a:t>CLICK TO</a:t>
            </a:r>
            <a:br>
              <a:rPr lang="en-US" dirty="0"/>
            </a:br>
            <a:r>
              <a:rPr lang="en-US" dirty="0"/>
              <a:t>INSERT IMAGE</a:t>
            </a:r>
          </a:p>
        </p:txBody>
      </p:sp>
      <p:sp>
        <p:nvSpPr>
          <p:cNvPr id="8" name="Title 2"/>
          <p:cNvSpPr>
            <a:spLocks noGrp="1"/>
          </p:cNvSpPr>
          <p:nvPr>
            <p:ph type="title" hasCustomPrompt="1"/>
          </p:nvPr>
        </p:nvSpPr>
        <p:spPr>
          <a:xfrm>
            <a:off x="1540934" y="1717947"/>
            <a:ext cx="2603492" cy="877798"/>
          </a:xfrm>
          <a:prstGeom prst="rect">
            <a:avLst/>
          </a:prstGeom>
        </p:spPr>
        <p:txBody>
          <a:bodyPr vert="horz" anchor="ctr"/>
          <a:lstStyle>
            <a:lvl1pPr algn="r">
              <a:defRPr sz="2400">
                <a:solidFill>
                  <a:schemeClr val="bg1"/>
                </a:solidFill>
                <a:latin typeface="Gotham Black"/>
                <a:cs typeface="Gotham Black"/>
              </a:defRPr>
            </a:lvl1pPr>
          </a:lstStyle>
          <a:p>
            <a:r>
              <a:rPr lang="en-US" dirty="0"/>
              <a:t>CLICK TO EDIT</a:t>
            </a:r>
          </a:p>
        </p:txBody>
      </p:sp>
      <p:sp>
        <p:nvSpPr>
          <p:cNvPr id="9" name="Text Placeholder 2"/>
          <p:cNvSpPr>
            <a:spLocks noGrp="1"/>
          </p:cNvSpPr>
          <p:nvPr>
            <p:ph type="body" sz="quarter" idx="12" hasCustomPrompt="1"/>
          </p:nvPr>
        </p:nvSpPr>
        <p:spPr>
          <a:xfrm>
            <a:off x="1409700" y="2561707"/>
            <a:ext cx="2734726" cy="1197494"/>
          </a:xfrm>
          <a:prstGeom prst="rect">
            <a:avLst/>
          </a:prstGeom>
        </p:spPr>
        <p:txBody>
          <a:bodyPr vert="horz"/>
          <a:lstStyle>
            <a:lvl1pPr marL="0" marR="0" indent="0" algn="r" defTabSz="457200" rtl="0" eaLnBrk="1" fontAlgn="auto" latinLnBrk="0" hangingPunct="1">
              <a:lnSpc>
                <a:spcPct val="140000"/>
              </a:lnSpc>
              <a:spcBef>
                <a:spcPct val="20000"/>
              </a:spcBef>
              <a:spcAft>
                <a:spcPts val="0"/>
              </a:spcAft>
              <a:buClrTx/>
              <a:buSzTx/>
              <a:buFont typeface="Arial"/>
              <a:buNone/>
              <a:tabLst/>
              <a:defRPr sz="700" kern="600" spc="50">
                <a:solidFill>
                  <a:schemeClr val="bg1"/>
                </a:solidFill>
                <a:latin typeface="Gotham Book"/>
                <a:cs typeface="Gotham Book"/>
              </a:defRPr>
            </a:lvl1pPr>
            <a:lvl5pPr marL="1828800" indent="0">
              <a:buNone/>
              <a:defRPr/>
            </a:lvl5pPr>
          </a:lstStyle>
          <a:p>
            <a:pPr marL="0" marR="0" lvl="0" indent="0" algn="r" defTabSz="457200" rtl="0" eaLnBrk="1" fontAlgn="auto" latinLnBrk="0" hangingPunct="1">
              <a:lnSpc>
                <a:spcPct val="140000"/>
              </a:lnSpc>
              <a:spcBef>
                <a:spcPct val="20000"/>
              </a:spcBef>
              <a:spcAft>
                <a:spcPts val="0"/>
              </a:spcAft>
              <a:buClrTx/>
              <a:buSzTx/>
              <a:buFont typeface="Arial"/>
              <a:buNone/>
              <a:tabLst/>
              <a:defRPr/>
            </a:pPr>
            <a:r>
              <a:rPr lang="en-US" sz="800" b="0" i="0" kern="700" spc="50" dirty="0" err="1">
                <a:latin typeface="Gotham Book"/>
                <a:cs typeface="Gotham Book"/>
              </a:rPr>
              <a:t>Lorem</a:t>
            </a:r>
            <a:r>
              <a:rPr lang="en-US" sz="800" b="0" i="0" kern="700" spc="50" dirty="0">
                <a:latin typeface="Gotham Book"/>
                <a:cs typeface="Gotham Book"/>
              </a:rPr>
              <a:t> </a:t>
            </a:r>
            <a:r>
              <a:rPr lang="en-US" sz="800" b="0" i="0" kern="700" spc="50" dirty="0" err="1">
                <a:latin typeface="Gotham Book"/>
                <a:cs typeface="Gotham Book"/>
              </a:rPr>
              <a:t>ipsum</a:t>
            </a:r>
            <a:r>
              <a:rPr lang="en-US" sz="800" b="0" i="0" kern="700" spc="50" dirty="0">
                <a:latin typeface="Gotham Book"/>
                <a:cs typeface="Gotham Book"/>
              </a:rPr>
              <a:t> dolor sit </a:t>
            </a:r>
            <a:r>
              <a:rPr lang="en-US" sz="800" b="0" i="0" kern="700" spc="50" dirty="0" err="1">
                <a:latin typeface="Gotham Book"/>
                <a:cs typeface="Gotham Book"/>
              </a:rPr>
              <a:t>amet</a:t>
            </a:r>
            <a:r>
              <a:rPr lang="en-US" sz="800" b="0" i="0" kern="700" spc="50" dirty="0">
                <a:latin typeface="Gotham Book"/>
                <a:cs typeface="Gotham Book"/>
              </a:rPr>
              <a:t>, </a:t>
            </a:r>
            <a:r>
              <a:rPr lang="en-US" sz="800" b="0" i="0" kern="700" spc="50" dirty="0" err="1">
                <a:latin typeface="Gotham Book"/>
                <a:cs typeface="Gotham Book"/>
              </a:rPr>
              <a:t>consectetur</a:t>
            </a:r>
            <a:r>
              <a:rPr lang="en-US" sz="800" b="0" i="0" kern="700" spc="50" dirty="0">
                <a:latin typeface="Gotham Book"/>
                <a:cs typeface="Gotham Book"/>
              </a:rPr>
              <a:t> </a:t>
            </a:r>
            <a:r>
              <a:rPr lang="en-US" sz="800" b="0" i="0" kern="700" spc="50" dirty="0" err="1">
                <a:latin typeface="Gotham Book"/>
                <a:cs typeface="Gotham Book"/>
              </a:rPr>
              <a:t>adipiscing</a:t>
            </a:r>
            <a:r>
              <a:rPr lang="en-US" sz="800" b="0" i="0" kern="700" spc="50" dirty="0">
                <a:latin typeface="Gotham Book"/>
                <a:cs typeface="Gotham Book"/>
              </a:rPr>
              <a:t> </a:t>
            </a:r>
            <a:r>
              <a:rPr lang="en-US" sz="800" b="0" i="0" kern="700" spc="50" dirty="0" err="1">
                <a:latin typeface="Gotham Book"/>
                <a:cs typeface="Gotham Book"/>
              </a:rPr>
              <a:t>elit</a:t>
            </a:r>
            <a:r>
              <a:rPr lang="en-US" sz="800" b="0" i="0" kern="700" spc="50" dirty="0">
                <a:latin typeface="Gotham Book"/>
                <a:cs typeface="Gotham Book"/>
              </a:rPr>
              <a:t>, </a:t>
            </a:r>
            <a:r>
              <a:rPr lang="en-US" sz="800" b="0" i="0" kern="700" spc="50" dirty="0" err="1">
                <a:latin typeface="Gotham Book"/>
                <a:cs typeface="Gotham Book"/>
              </a:rPr>
              <a:t>sed</a:t>
            </a:r>
            <a:r>
              <a:rPr lang="en-US" sz="800" b="0" i="0" kern="700" spc="50" dirty="0">
                <a:latin typeface="Gotham Book"/>
                <a:cs typeface="Gotham Book"/>
              </a:rPr>
              <a:t> do </a:t>
            </a:r>
            <a:r>
              <a:rPr lang="en-US" sz="800" b="0" i="0" kern="700" spc="50" dirty="0" err="1">
                <a:latin typeface="Gotham Book"/>
                <a:cs typeface="Gotham Book"/>
              </a:rPr>
              <a:t>eiusmod</a:t>
            </a:r>
            <a:r>
              <a:rPr lang="en-US" sz="800" b="0" i="0" kern="700" spc="50" dirty="0">
                <a:latin typeface="Gotham Book"/>
                <a:cs typeface="Gotham Book"/>
              </a:rPr>
              <a:t> </a:t>
            </a:r>
            <a:r>
              <a:rPr lang="en-US" sz="800" b="0" i="0" kern="700" spc="50" dirty="0" err="1">
                <a:latin typeface="Gotham Book"/>
                <a:cs typeface="Gotham Book"/>
              </a:rPr>
              <a:t>tempor</a:t>
            </a:r>
            <a:r>
              <a:rPr lang="en-US" sz="800" b="0" i="0" kern="700" spc="50" dirty="0">
                <a:latin typeface="Gotham Book"/>
                <a:cs typeface="Gotham Book"/>
              </a:rPr>
              <a:t> </a:t>
            </a:r>
            <a:r>
              <a:rPr lang="en-US" sz="800" b="0" i="0" kern="700" spc="50" dirty="0" err="1">
                <a:latin typeface="Gotham Book"/>
                <a:cs typeface="Gotham Book"/>
              </a:rPr>
              <a:t>incididunt</a:t>
            </a:r>
            <a:r>
              <a:rPr lang="en-US" sz="800" b="0" i="0" kern="700" spc="50" dirty="0">
                <a:latin typeface="Gotham Book"/>
                <a:cs typeface="Gotham Book"/>
              </a:rPr>
              <a:t> </a:t>
            </a:r>
            <a:r>
              <a:rPr lang="en-US" sz="800" b="0" i="0" kern="700" spc="50" dirty="0" err="1">
                <a:latin typeface="Gotham Book"/>
                <a:cs typeface="Gotham Book"/>
              </a:rPr>
              <a:t>ut</a:t>
            </a:r>
            <a:r>
              <a:rPr lang="en-US" sz="800" b="0" i="0" kern="700" spc="50" dirty="0">
                <a:latin typeface="Gotham Book"/>
                <a:cs typeface="Gotham Book"/>
              </a:rPr>
              <a:t> </a:t>
            </a:r>
            <a:r>
              <a:rPr lang="en-US" sz="800" b="0" i="0" kern="700" spc="50" dirty="0" err="1">
                <a:latin typeface="Gotham Book"/>
                <a:cs typeface="Gotham Book"/>
              </a:rPr>
              <a:t>labore</a:t>
            </a:r>
            <a:r>
              <a:rPr lang="en-US" sz="800" b="0" i="0" kern="700" spc="50" dirty="0">
                <a:latin typeface="Gotham Book"/>
                <a:cs typeface="Gotham Book"/>
              </a:rPr>
              <a:t> et </a:t>
            </a:r>
            <a:r>
              <a:rPr lang="en-US" sz="800" b="0" i="0" kern="700" spc="50" dirty="0" err="1">
                <a:latin typeface="Gotham Book"/>
                <a:cs typeface="Gotham Book"/>
              </a:rPr>
              <a:t>dolore</a:t>
            </a:r>
            <a:r>
              <a:rPr lang="en-US" sz="800" b="0" i="0" kern="700" spc="50" dirty="0">
                <a:latin typeface="Gotham Book"/>
                <a:cs typeface="Gotham Book"/>
              </a:rPr>
              <a:t> magna </a:t>
            </a:r>
            <a:r>
              <a:rPr lang="en-US" sz="800" b="0" i="0" kern="700" spc="50" dirty="0" err="1">
                <a:latin typeface="Gotham Book"/>
                <a:cs typeface="Gotham Book"/>
              </a:rPr>
              <a:t>aliqua</a:t>
            </a:r>
            <a:r>
              <a:rPr lang="en-US" sz="800" b="0" i="0" kern="700" spc="50" dirty="0">
                <a:latin typeface="Gotham Book"/>
                <a:cs typeface="Gotham Book"/>
              </a:rPr>
              <a:t>. </a:t>
            </a:r>
            <a:r>
              <a:rPr lang="en-US" sz="800" b="0" i="0" kern="700" spc="50" dirty="0" err="1">
                <a:latin typeface="Gotham Book"/>
                <a:cs typeface="Gotham Book"/>
              </a:rPr>
              <a:t>Ut</a:t>
            </a:r>
            <a:r>
              <a:rPr lang="en-US" sz="800" b="0" i="0" kern="700" spc="50" dirty="0">
                <a:latin typeface="Gotham Book"/>
                <a:cs typeface="Gotham Book"/>
              </a:rPr>
              <a:t> </a:t>
            </a:r>
            <a:r>
              <a:rPr lang="en-US" sz="800" b="0" i="0" kern="700" spc="50" dirty="0" err="1">
                <a:latin typeface="Gotham Book"/>
                <a:cs typeface="Gotham Book"/>
              </a:rPr>
              <a:t>enim</a:t>
            </a:r>
            <a:r>
              <a:rPr lang="en-US" sz="800" b="0" i="0" kern="700" spc="50" dirty="0">
                <a:latin typeface="Gotham Book"/>
                <a:cs typeface="Gotham Book"/>
              </a:rPr>
              <a:t> ad minim </a:t>
            </a:r>
            <a:r>
              <a:rPr lang="en-US" sz="800" b="0" i="0" kern="700" spc="50" dirty="0" err="1">
                <a:latin typeface="Gotham Book"/>
                <a:cs typeface="Gotham Book"/>
              </a:rPr>
              <a:t>veniam</a:t>
            </a:r>
            <a:r>
              <a:rPr lang="en-US" sz="800" b="0" i="0" kern="700" spc="50" dirty="0">
                <a:latin typeface="Gotham Book"/>
                <a:cs typeface="Gotham Book"/>
              </a:rPr>
              <a:t>, </a:t>
            </a:r>
            <a:r>
              <a:rPr lang="en-US" sz="800" b="0" i="0" kern="700" spc="50" dirty="0" err="1">
                <a:latin typeface="Gotham Book"/>
                <a:cs typeface="Gotham Book"/>
              </a:rPr>
              <a:t>quis</a:t>
            </a:r>
            <a:r>
              <a:rPr lang="en-US" sz="800" b="0" i="0" kern="700" spc="50" dirty="0">
                <a:latin typeface="Gotham Book"/>
                <a:cs typeface="Gotham Book"/>
              </a:rPr>
              <a:t> </a:t>
            </a:r>
            <a:r>
              <a:rPr lang="en-US" sz="800" b="0" i="0" kern="700" spc="50" dirty="0" err="1">
                <a:latin typeface="Gotham Book"/>
                <a:cs typeface="Gotham Book"/>
              </a:rPr>
              <a:t>nostrud</a:t>
            </a:r>
            <a:r>
              <a:rPr lang="en-US" sz="800" b="0" i="0" kern="700" spc="50" dirty="0">
                <a:latin typeface="Gotham Book"/>
                <a:cs typeface="Gotham Book"/>
              </a:rPr>
              <a:t> exercitation </a:t>
            </a:r>
            <a:r>
              <a:rPr lang="en-US" sz="800" b="0" i="0" kern="700" spc="50" dirty="0" err="1">
                <a:latin typeface="Gotham Book"/>
                <a:cs typeface="Gotham Book"/>
              </a:rPr>
              <a:t>ullamco</a:t>
            </a:r>
            <a:r>
              <a:rPr lang="en-US" sz="800" b="0" i="0" kern="700" spc="50" dirty="0">
                <a:latin typeface="Gotham Book"/>
                <a:cs typeface="Gotham Book"/>
              </a:rPr>
              <a:t> </a:t>
            </a:r>
            <a:r>
              <a:rPr lang="en-US" sz="800" b="0" i="0" kern="700" spc="50" dirty="0" err="1">
                <a:latin typeface="Gotham Book"/>
                <a:cs typeface="Gotham Book"/>
              </a:rPr>
              <a:t>laboris</a:t>
            </a:r>
            <a:r>
              <a:rPr lang="en-US" sz="800" b="0" i="0" kern="700" spc="50" dirty="0">
                <a:latin typeface="Gotham Book"/>
                <a:cs typeface="Gotham Book"/>
              </a:rPr>
              <a:t> nisi </a:t>
            </a:r>
            <a:r>
              <a:rPr lang="en-US" sz="800" b="0" i="0" kern="700" spc="50" dirty="0" err="1">
                <a:latin typeface="Gotham Book"/>
                <a:cs typeface="Gotham Book"/>
              </a:rPr>
              <a:t>ut</a:t>
            </a:r>
            <a:r>
              <a:rPr lang="en-US" sz="800" b="0" i="0" kern="700" spc="50" dirty="0">
                <a:latin typeface="Gotham Book"/>
                <a:cs typeface="Gotham Book"/>
              </a:rPr>
              <a:t> </a:t>
            </a:r>
            <a:r>
              <a:rPr lang="en-US" sz="800" b="0" i="0" kern="700" spc="50" dirty="0" err="1">
                <a:latin typeface="Gotham Book"/>
                <a:cs typeface="Gotham Book"/>
              </a:rPr>
              <a:t>aliquip</a:t>
            </a:r>
            <a:r>
              <a:rPr lang="en-US" sz="800" b="0" i="0" kern="700" spc="50" dirty="0">
                <a:latin typeface="Gotham Book"/>
                <a:cs typeface="Gotham Book"/>
              </a:rPr>
              <a:t> ex </a:t>
            </a:r>
            <a:r>
              <a:rPr lang="en-US" sz="800" b="0" i="0" kern="700" spc="50" dirty="0" err="1">
                <a:latin typeface="Gotham Book"/>
                <a:cs typeface="Gotham Book"/>
              </a:rPr>
              <a:t>ea</a:t>
            </a:r>
            <a:r>
              <a:rPr lang="en-US" sz="800" b="0" i="0" kern="700" spc="50" dirty="0">
                <a:latin typeface="Gotham Book"/>
                <a:cs typeface="Gotham Book"/>
              </a:rPr>
              <a:t> </a:t>
            </a:r>
            <a:r>
              <a:rPr lang="en-US" sz="800" b="0" i="0" kern="700" spc="50" dirty="0" err="1">
                <a:latin typeface="Gotham Book"/>
                <a:cs typeface="Gotham Book"/>
              </a:rPr>
              <a:t>commodo</a:t>
            </a:r>
            <a:r>
              <a:rPr lang="en-US" sz="800" b="0" i="0" kern="700" spc="50" dirty="0">
                <a:latin typeface="Gotham Book"/>
                <a:cs typeface="Gotham Book"/>
              </a:rPr>
              <a:t> </a:t>
            </a:r>
            <a:r>
              <a:rPr lang="en-US" sz="800" b="0" i="0" kern="700" spc="50" dirty="0" err="1">
                <a:latin typeface="Gotham Book"/>
                <a:cs typeface="Gotham Book"/>
              </a:rPr>
              <a:t>consequat</a:t>
            </a:r>
            <a:r>
              <a:rPr lang="en-US" sz="800" b="0" i="0" kern="700" spc="50" dirty="0">
                <a:latin typeface="Gotham Book"/>
                <a:cs typeface="Gotham Book"/>
              </a:rPr>
              <a:t>.</a:t>
            </a:r>
          </a:p>
          <a:p>
            <a:pPr lvl="0"/>
            <a:endParaRPr lang="en-US" dirty="0"/>
          </a:p>
        </p:txBody>
      </p:sp>
    </p:spTree>
    <p:extLst>
      <p:ext uri="{BB962C8B-B14F-4D97-AF65-F5344CB8AC3E}">
        <p14:creationId xmlns:p14="http://schemas.microsoft.com/office/powerpoint/2010/main" val="27432487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mall Copy, Large Image">
    <p:spTree>
      <p:nvGrpSpPr>
        <p:cNvPr id="1" name=""/>
        <p:cNvGrpSpPr/>
        <p:nvPr/>
      </p:nvGrpSpPr>
      <p:grpSpPr>
        <a:xfrm>
          <a:off x="0" y="0"/>
          <a:ext cx="0" cy="0"/>
          <a:chOff x="0" y="0"/>
          <a:chExt cx="0" cy="0"/>
        </a:xfrm>
      </p:grpSpPr>
      <p:sp>
        <p:nvSpPr>
          <p:cNvPr id="12" name="TextBox 11"/>
          <p:cNvSpPr txBox="1"/>
          <p:nvPr userDrawn="1"/>
        </p:nvSpPr>
        <p:spPr>
          <a:xfrm>
            <a:off x="7463365" y="321145"/>
            <a:ext cx="1320799" cy="169277"/>
          </a:xfrm>
          <a:prstGeom prst="rect">
            <a:avLst/>
          </a:prstGeom>
          <a:noFill/>
        </p:spPr>
        <p:txBody>
          <a:bodyPr wrap="square" rtlCol="0" anchor="ctr">
            <a:spAutoFit/>
          </a:bodyPr>
          <a:lstStyle/>
          <a:p>
            <a:pPr algn="r"/>
            <a:r>
              <a:rPr lang="en-US" sz="500" b="0" i="0" kern="500" spc="200" dirty="0">
                <a:solidFill>
                  <a:schemeClr val="bg1"/>
                </a:solidFill>
                <a:latin typeface="Gotham Bold"/>
                <a:cs typeface="Gotham Bold"/>
              </a:rPr>
              <a:t>6/5/17</a:t>
            </a:r>
          </a:p>
        </p:txBody>
      </p:sp>
      <p:sp>
        <p:nvSpPr>
          <p:cNvPr id="13" name="Title 2"/>
          <p:cNvSpPr>
            <a:spLocks noGrp="1"/>
          </p:cNvSpPr>
          <p:nvPr>
            <p:ph type="title" hasCustomPrompt="1"/>
          </p:nvPr>
        </p:nvSpPr>
        <p:spPr>
          <a:xfrm>
            <a:off x="1024464" y="1717947"/>
            <a:ext cx="2603492" cy="877798"/>
          </a:xfrm>
          <a:prstGeom prst="rect">
            <a:avLst/>
          </a:prstGeom>
        </p:spPr>
        <p:txBody>
          <a:bodyPr vert="horz" anchor="ctr"/>
          <a:lstStyle>
            <a:lvl1pPr algn="r">
              <a:defRPr sz="2400">
                <a:solidFill>
                  <a:srgbClr val="000000"/>
                </a:solidFill>
                <a:latin typeface="Gotham Black"/>
                <a:cs typeface="Gotham Black"/>
              </a:defRPr>
            </a:lvl1pPr>
          </a:lstStyle>
          <a:p>
            <a:r>
              <a:rPr lang="en-US" dirty="0"/>
              <a:t>CLICK TO EDIT</a:t>
            </a:r>
          </a:p>
        </p:txBody>
      </p:sp>
      <p:sp>
        <p:nvSpPr>
          <p:cNvPr id="16" name="Picture Placeholder 4"/>
          <p:cNvSpPr>
            <a:spLocks noGrp="1"/>
          </p:cNvSpPr>
          <p:nvPr>
            <p:ph type="pic" sz="quarter" idx="11" hasCustomPrompt="1"/>
          </p:nvPr>
        </p:nvSpPr>
        <p:spPr>
          <a:xfrm>
            <a:off x="4559300" y="0"/>
            <a:ext cx="4584700" cy="5143500"/>
          </a:xfrm>
          <a:prstGeom prst="rect">
            <a:avLst/>
          </a:prstGeom>
        </p:spPr>
        <p:txBody>
          <a:bodyPr vert="horz" anchor="ctr"/>
          <a:lstStyle>
            <a:lvl1pPr marL="0" indent="0" algn="ctr">
              <a:buNone/>
              <a:defRPr sz="1500" baseline="0">
                <a:solidFill>
                  <a:schemeClr val="bg1">
                    <a:lumMod val="75000"/>
                  </a:schemeClr>
                </a:solidFill>
                <a:latin typeface="Gotham Black"/>
                <a:cs typeface="Gotham Black"/>
              </a:defRPr>
            </a:lvl1pPr>
          </a:lstStyle>
          <a:p>
            <a:r>
              <a:rPr lang="en-US" dirty="0"/>
              <a:t>CLICK TO</a:t>
            </a:r>
            <a:br>
              <a:rPr lang="en-US" dirty="0"/>
            </a:br>
            <a:r>
              <a:rPr lang="en-US" dirty="0"/>
              <a:t>INSERT IMAGE</a:t>
            </a:r>
          </a:p>
        </p:txBody>
      </p:sp>
      <p:sp>
        <p:nvSpPr>
          <p:cNvPr id="18" name="Text Placeholder 2"/>
          <p:cNvSpPr>
            <a:spLocks noGrp="1"/>
          </p:cNvSpPr>
          <p:nvPr>
            <p:ph type="body" sz="quarter" idx="12" hasCustomPrompt="1"/>
          </p:nvPr>
        </p:nvSpPr>
        <p:spPr>
          <a:xfrm>
            <a:off x="889004" y="2561707"/>
            <a:ext cx="2734726" cy="1197494"/>
          </a:xfrm>
          <a:prstGeom prst="rect">
            <a:avLst/>
          </a:prstGeom>
        </p:spPr>
        <p:txBody>
          <a:bodyPr vert="horz"/>
          <a:lstStyle>
            <a:lvl1pPr marL="0" marR="0" indent="0" algn="r" defTabSz="457200" rtl="0" eaLnBrk="1" fontAlgn="auto" latinLnBrk="0" hangingPunct="1">
              <a:lnSpc>
                <a:spcPct val="140000"/>
              </a:lnSpc>
              <a:spcBef>
                <a:spcPct val="20000"/>
              </a:spcBef>
              <a:spcAft>
                <a:spcPts val="0"/>
              </a:spcAft>
              <a:buClrTx/>
              <a:buSzTx/>
              <a:buFont typeface="Arial"/>
              <a:buNone/>
              <a:tabLst/>
              <a:defRPr sz="700" kern="600" spc="50">
                <a:latin typeface="Gotham Book"/>
                <a:cs typeface="Gotham Book"/>
              </a:defRPr>
            </a:lvl1pPr>
            <a:lvl5pPr marL="1828800" indent="0">
              <a:buNone/>
              <a:defRPr/>
            </a:lvl5pPr>
          </a:lstStyle>
          <a:p>
            <a:pPr marL="0" marR="0" lvl="0" indent="0" algn="r" defTabSz="457200" rtl="0" eaLnBrk="1" fontAlgn="auto" latinLnBrk="0" hangingPunct="1">
              <a:lnSpc>
                <a:spcPct val="140000"/>
              </a:lnSpc>
              <a:spcBef>
                <a:spcPct val="20000"/>
              </a:spcBef>
              <a:spcAft>
                <a:spcPts val="0"/>
              </a:spcAft>
              <a:buClrTx/>
              <a:buSzTx/>
              <a:buFont typeface="Arial"/>
              <a:buNone/>
              <a:tabLst/>
              <a:defRPr/>
            </a:pPr>
            <a:r>
              <a:rPr lang="en-US" sz="800" b="0" i="0" kern="700" spc="50" dirty="0" err="1">
                <a:latin typeface="Gotham Book"/>
                <a:cs typeface="Gotham Book"/>
              </a:rPr>
              <a:t>Lorem</a:t>
            </a:r>
            <a:r>
              <a:rPr lang="en-US" sz="800" b="0" i="0" kern="700" spc="50" dirty="0">
                <a:latin typeface="Gotham Book"/>
                <a:cs typeface="Gotham Book"/>
              </a:rPr>
              <a:t> </a:t>
            </a:r>
            <a:r>
              <a:rPr lang="en-US" sz="800" b="0" i="0" kern="700" spc="50" dirty="0" err="1">
                <a:latin typeface="Gotham Book"/>
                <a:cs typeface="Gotham Book"/>
              </a:rPr>
              <a:t>ipsum</a:t>
            </a:r>
            <a:r>
              <a:rPr lang="en-US" sz="800" b="0" i="0" kern="700" spc="50" dirty="0">
                <a:latin typeface="Gotham Book"/>
                <a:cs typeface="Gotham Book"/>
              </a:rPr>
              <a:t> dolor sit </a:t>
            </a:r>
            <a:r>
              <a:rPr lang="en-US" sz="800" b="0" i="0" kern="700" spc="50" dirty="0" err="1">
                <a:latin typeface="Gotham Book"/>
                <a:cs typeface="Gotham Book"/>
              </a:rPr>
              <a:t>amet</a:t>
            </a:r>
            <a:r>
              <a:rPr lang="en-US" sz="800" b="0" i="0" kern="700" spc="50" dirty="0">
                <a:latin typeface="Gotham Book"/>
                <a:cs typeface="Gotham Book"/>
              </a:rPr>
              <a:t>, </a:t>
            </a:r>
            <a:r>
              <a:rPr lang="en-US" sz="800" b="0" i="0" kern="700" spc="50" dirty="0" err="1">
                <a:latin typeface="Gotham Book"/>
                <a:cs typeface="Gotham Book"/>
              </a:rPr>
              <a:t>consectetur</a:t>
            </a:r>
            <a:r>
              <a:rPr lang="en-US" sz="800" b="0" i="0" kern="700" spc="50" dirty="0">
                <a:latin typeface="Gotham Book"/>
                <a:cs typeface="Gotham Book"/>
              </a:rPr>
              <a:t> </a:t>
            </a:r>
            <a:r>
              <a:rPr lang="en-US" sz="800" b="0" i="0" kern="700" spc="50" dirty="0" err="1">
                <a:latin typeface="Gotham Book"/>
                <a:cs typeface="Gotham Book"/>
              </a:rPr>
              <a:t>adipiscing</a:t>
            </a:r>
            <a:r>
              <a:rPr lang="en-US" sz="800" b="0" i="0" kern="700" spc="50" dirty="0">
                <a:latin typeface="Gotham Book"/>
                <a:cs typeface="Gotham Book"/>
              </a:rPr>
              <a:t> </a:t>
            </a:r>
            <a:r>
              <a:rPr lang="en-US" sz="800" b="0" i="0" kern="700" spc="50" dirty="0" err="1">
                <a:latin typeface="Gotham Book"/>
                <a:cs typeface="Gotham Book"/>
              </a:rPr>
              <a:t>elit</a:t>
            </a:r>
            <a:r>
              <a:rPr lang="en-US" sz="800" b="0" i="0" kern="700" spc="50" dirty="0">
                <a:latin typeface="Gotham Book"/>
                <a:cs typeface="Gotham Book"/>
              </a:rPr>
              <a:t>, </a:t>
            </a:r>
            <a:r>
              <a:rPr lang="en-US" sz="800" b="0" i="0" kern="700" spc="50" dirty="0" err="1">
                <a:latin typeface="Gotham Book"/>
                <a:cs typeface="Gotham Book"/>
              </a:rPr>
              <a:t>sed</a:t>
            </a:r>
            <a:r>
              <a:rPr lang="en-US" sz="800" b="0" i="0" kern="700" spc="50" dirty="0">
                <a:latin typeface="Gotham Book"/>
                <a:cs typeface="Gotham Book"/>
              </a:rPr>
              <a:t> do </a:t>
            </a:r>
            <a:r>
              <a:rPr lang="en-US" sz="800" b="0" i="0" kern="700" spc="50" dirty="0" err="1">
                <a:latin typeface="Gotham Book"/>
                <a:cs typeface="Gotham Book"/>
              </a:rPr>
              <a:t>eiusmod</a:t>
            </a:r>
            <a:r>
              <a:rPr lang="en-US" sz="800" b="0" i="0" kern="700" spc="50" dirty="0">
                <a:latin typeface="Gotham Book"/>
                <a:cs typeface="Gotham Book"/>
              </a:rPr>
              <a:t> </a:t>
            </a:r>
            <a:r>
              <a:rPr lang="en-US" sz="800" b="0" i="0" kern="700" spc="50" dirty="0" err="1">
                <a:latin typeface="Gotham Book"/>
                <a:cs typeface="Gotham Book"/>
              </a:rPr>
              <a:t>tempor</a:t>
            </a:r>
            <a:r>
              <a:rPr lang="en-US" sz="800" b="0" i="0" kern="700" spc="50" dirty="0">
                <a:latin typeface="Gotham Book"/>
                <a:cs typeface="Gotham Book"/>
              </a:rPr>
              <a:t> </a:t>
            </a:r>
            <a:r>
              <a:rPr lang="en-US" sz="800" b="0" i="0" kern="700" spc="50" dirty="0" err="1">
                <a:latin typeface="Gotham Book"/>
                <a:cs typeface="Gotham Book"/>
              </a:rPr>
              <a:t>incididunt</a:t>
            </a:r>
            <a:r>
              <a:rPr lang="en-US" sz="800" b="0" i="0" kern="700" spc="50" dirty="0">
                <a:latin typeface="Gotham Book"/>
                <a:cs typeface="Gotham Book"/>
              </a:rPr>
              <a:t> </a:t>
            </a:r>
            <a:r>
              <a:rPr lang="en-US" sz="800" b="0" i="0" kern="700" spc="50" dirty="0" err="1">
                <a:latin typeface="Gotham Book"/>
                <a:cs typeface="Gotham Book"/>
              </a:rPr>
              <a:t>ut</a:t>
            </a:r>
            <a:r>
              <a:rPr lang="en-US" sz="800" b="0" i="0" kern="700" spc="50" dirty="0">
                <a:latin typeface="Gotham Book"/>
                <a:cs typeface="Gotham Book"/>
              </a:rPr>
              <a:t> </a:t>
            </a:r>
            <a:r>
              <a:rPr lang="en-US" sz="800" b="0" i="0" kern="700" spc="50" dirty="0" err="1">
                <a:latin typeface="Gotham Book"/>
                <a:cs typeface="Gotham Book"/>
              </a:rPr>
              <a:t>labore</a:t>
            </a:r>
            <a:r>
              <a:rPr lang="en-US" sz="800" b="0" i="0" kern="700" spc="50" dirty="0">
                <a:latin typeface="Gotham Book"/>
                <a:cs typeface="Gotham Book"/>
              </a:rPr>
              <a:t> et </a:t>
            </a:r>
            <a:r>
              <a:rPr lang="en-US" sz="800" b="0" i="0" kern="700" spc="50" dirty="0" err="1">
                <a:latin typeface="Gotham Book"/>
                <a:cs typeface="Gotham Book"/>
              </a:rPr>
              <a:t>dolore</a:t>
            </a:r>
            <a:r>
              <a:rPr lang="en-US" sz="800" b="0" i="0" kern="700" spc="50" dirty="0">
                <a:latin typeface="Gotham Book"/>
                <a:cs typeface="Gotham Book"/>
              </a:rPr>
              <a:t> magna </a:t>
            </a:r>
            <a:r>
              <a:rPr lang="en-US" sz="800" b="0" i="0" kern="700" spc="50" dirty="0" err="1">
                <a:latin typeface="Gotham Book"/>
                <a:cs typeface="Gotham Book"/>
              </a:rPr>
              <a:t>aliqua</a:t>
            </a:r>
            <a:r>
              <a:rPr lang="en-US" sz="800" b="0" i="0" kern="700" spc="50" dirty="0">
                <a:latin typeface="Gotham Book"/>
                <a:cs typeface="Gotham Book"/>
              </a:rPr>
              <a:t>. </a:t>
            </a:r>
            <a:r>
              <a:rPr lang="en-US" sz="800" b="0" i="0" kern="700" spc="50" dirty="0" err="1">
                <a:latin typeface="Gotham Book"/>
                <a:cs typeface="Gotham Book"/>
              </a:rPr>
              <a:t>Ut</a:t>
            </a:r>
            <a:r>
              <a:rPr lang="en-US" sz="800" b="0" i="0" kern="700" spc="50" dirty="0">
                <a:latin typeface="Gotham Book"/>
                <a:cs typeface="Gotham Book"/>
              </a:rPr>
              <a:t> </a:t>
            </a:r>
            <a:r>
              <a:rPr lang="en-US" sz="800" b="0" i="0" kern="700" spc="50" dirty="0" err="1">
                <a:latin typeface="Gotham Book"/>
                <a:cs typeface="Gotham Book"/>
              </a:rPr>
              <a:t>enim</a:t>
            </a:r>
            <a:r>
              <a:rPr lang="en-US" sz="800" b="0" i="0" kern="700" spc="50" dirty="0">
                <a:latin typeface="Gotham Book"/>
                <a:cs typeface="Gotham Book"/>
              </a:rPr>
              <a:t> ad minim </a:t>
            </a:r>
            <a:r>
              <a:rPr lang="en-US" sz="800" b="0" i="0" kern="700" spc="50" dirty="0" err="1">
                <a:latin typeface="Gotham Book"/>
                <a:cs typeface="Gotham Book"/>
              </a:rPr>
              <a:t>veniam</a:t>
            </a:r>
            <a:r>
              <a:rPr lang="en-US" sz="800" b="0" i="0" kern="700" spc="50" dirty="0">
                <a:latin typeface="Gotham Book"/>
                <a:cs typeface="Gotham Book"/>
              </a:rPr>
              <a:t>, </a:t>
            </a:r>
            <a:r>
              <a:rPr lang="en-US" sz="800" b="0" i="0" kern="700" spc="50" dirty="0" err="1">
                <a:latin typeface="Gotham Book"/>
                <a:cs typeface="Gotham Book"/>
              </a:rPr>
              <a:t>quis</a:t>
            </a:r>
            <a:r>
              <a:rPr lang="en-US" sz="800" b="0" i="0" kern="700" spc="50" dirty="0">
                <a:latin typeface="Gotham Book"/>
                <a:cs typeface="Gotham Book"/>
              </a:rPr>
              <a:t> </a:t>
            </a:r>
            <a:r>
              <a:rPr lang="en-US" sz="800" b="0" i="0" kern="700" spc="50" dirty="0" err="1">
                <a:latin typeface="Gotham Book"/>
                <a:cs typeface="Gotham Book"/>
              </a:rPr>
              <a:t>nostrud</a:t>
            </a:r>
            <a:r>
              <a:rPr lang="en-US" sz="800" b="0" i="0" kern="700" spc="50" dirty="0">
                <a:latin typeface="Gotham Book"/>
                <a:cs typeface="Gotham Book"/>
              </a:rPr>
              <a:t> exercitation </a:t>
            </a:r>
            <a:r>
              <a:rPr lang="en-US" sz="800" b="0" i="0" kern="700" spc="50" dirty="0" err="1">
                <a:latin typeface="Gotham Book"/>
                <a:cs typeface="Gotham Book"/>
              </a:rPr>
              <a:t>ullamco</a:t>
            </a:r>
            <a:r>
              <a:rPr lang="en-US" sz="800" b="0" i="0" kern="700" spc="50" dirty="0">
                <a:latin typeface="Gotham Book"/>
                <a:cs typeface="Gotham Book"/>
              </a:rPr>
              <a:t> </a:t>
            </a:r>
            <a:r>
              <a:rPr lang="en-US" sz="800" b="0" i="0" kern="700" spc="50" dirty="0" err="1">
                <a:latin typeface="Gotham Book"/>
                <a:cs typeface="Gotham Book"/>
              </a:rPr>
              <a:t>laboris</a:t>
            </a:r>
            <a:r>
              <a:rPr lang="en-US" sz="800" b="0" i="0" kern="700" spc="50" dirty="0">
                <a:latin typeface="Gotham Book"/>
                <a:cs typeface="Gotham Book"/>
              </a:rPr>
              <a:t> nisi </a:t>
            </a:r>
            <a:r>
              <a:rPr lang="en-US" sz="800" b="0" i="0" kern="700" spc="50" dirty="0" err="1">
                <a:latin typeface="Gotham Book"/>
                <a:cs typeface="Gotham Book"/>
              </a:rPr>
              <a:t>ut</a:t>
            </a:r>
            <a:r>
              <a:rPr lang="en-US" sz="800" b="0" i="0" kern="700" spc="50" dirty="0">
                <a:latin typeface="Gotham Book"/>
                <a:cs typeface="Gotham Book"/>
              </a:rPr>
              <a:t> </a:t>
            </a:r>
            <a:r>
              <a:rPr lang="en-US" sz="800" b="0" i="0" kern="700" spc="50" dirty="0" err="1">
                <a:latin typeface="Gotham Book"/>
                <a:cs typeface="Gotham Book"/>
              </a:rPr>
              <a:t>aliquip</a:t>
            </a:r>
            <a:r>
              <a:rPr lang="en-US" sz="800" b="0" i="0" kern="700" spc="50" dirty="0">
                <a:latin typeface="Gotham Book"/>
                <a:cs typeface="Gotham Book"/>
              </a:rPr>
              <a:t> ex </a:t>
            </a:r>
            <a:r>
              <a:rPr lang="en-US" sz="800" b="0" i="0" kern="700" spc="50" dirty="0" err="1">
                <a:latin typeface="Gotham Book"/>
                <a:cs typeface="Gotham Book"/>
              </a:rPr>
              <a:t>ea</a:t>
            </a:r>
            <a:r>
              <a:rPr lang="en-US" sz="800" b="0" i="0" kern="700" spc="50" dirty="0">
                <a:latin typeface="Gotham Book"/>
                <a:cs typeface="Gotham Book"/>
              </a:rPr>
              <a:t> </a:t>
            </a:r>
            <a:r>
              <a:rPr lang="en-US" sz="800" b="0" i="0" kern="700" spc="50" dirty="0" err="1">
                <a:latin typeface="Gotham Book"/>
                <a:cs typeface="Gotham Book"/>
              </a:rPr>
              <a:t>commodo</a:t>
            </a:r>
            <a:r>
              <a:rPr lang="en-US" sz="800" b="0" i="0" kern="700" spc="50" dirty="0">
                <a:latin typeface="Gotham Book"/>
                <a:cs typeface="Gotham Book"/>
              </a:rPr>
              <a:t> </a:t>
            </a:r>
            <a:r>
              <a:rPr lang="en-US" sz="800" b="0" i="0" kern="700" spc="50" dirty="0" err="1">
                <a:latin typeface="Gotham Book"/>
                <a:cs typeface="Gotham Book"/>
              </a:rPr>
              <a:t>consequat</a:t>
            </a:r>
            <a:r>
              <a:rPr lang="en-US" sz="800" b="0" i="0" kern="700" spc="50" dirty="0">
                <a:latin typeface="Gotham Book"/>
                <a:cs typeface="Gotham Book"/>
              </a:rPr>
              <a:t>.</a:t>
            </a:r>
          </a:p>
          <a:p>
            <a:pPr lvl="0"/>
            <a:endParaRPr lang="en-US" dirty="0"/>
          </a:p>
        </p:txBody>
      </p:sp>
    </p:spTree>
    <p:extLst>
      <p:ext uri="{BB962C8B-B14F-4D97-AF65-F5344CB8AC3E}">
        <p14:creationId xmlns:p14="http://schemas.microsoft.com/office/powerpoint/2010/main" val="42217812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py Columns">
    <p:spTree>
      <p:nvGrpSpPr>
        <p:cNvPr id="1" name=""/>
        <p:cNvGrpSpPr/>
        <p:nvPr/>
      </p:nvGrpSpPr>
      <p:grpSpPr>
        <a:xfrm>
          <a:off x="0" y="0"/>
          <a:ext cx="0" cy="0"/>
          <a:chOff x="0" y="0"/>
          <a:chExt cx="0" cy="0"/>
        </a:xfrm>
      </p:grpSpPr>
      <p:sp>
        <p:nvSpPr>
          <p:cNvPr id="6" name="Text Placeholder 4"/>
          <p:cNvSpPr>
            <a:spLocks noGrp="1"/>
          </p:cNvSpPr>
          <p:nvPr>
            <p:ph type="body" sz="quarter" idx="14" hasCustomPrompt="1"/>
          </p:nvPr>
        </p:nvSpPr>
        <p:spPr>
          <a:xfrm>
            <a:off x="1752593" y="1187745"/>
            <a:ext cx="2311400" cy="618595"/>
          </a:xfrm>
          <a:prstGeom prst="rect">
            <a:avLst/>
          </a:prstGeom>
        </p:spPr>
        <p:txBody>
          <a:bodyPr vert="horz" anchor="ctr"/>
          <a:lstStyle>
            <a:lvl1pPr marL="0" indent="0">
              <a:buNone/>
              <a:defRPr sz="1600" baseline="0">
                <a:latin typeface="Gotham Black"/>
                <a:cs typeface="Gotham Black"/>
              </a:defRPr>
            </a:lvl1pPr>
            <a:lvl3pPr marL="914400" indent="0" algn="l">
              <a:buNone/>
              <a:defRPr/>
            </a:lvl3pPr>
          </a:lstStyle>
          <a:p>
            <a:pPr lvl="0"/>
            <a:r>
              <a:rPr lang="en-US" dirty="0"/>
              <a:t>CLICK TO EDIT</a:t>
            </a:r>
          </a:p>
        </p:txBody>
      </p:sp>
      <p:sp>
        <p:nvSpPr>
          <p:cNvPr id="7" name="Text Placeholder 2"/>
          <p:cNvSpPr>
            <a:spLocks noGrp="1"/>
          </p:cNvSpPr>
          <p:nvPr>
            <p:ph type="body" sz="quarter" idx="15" hasCustomPrompt="1"/>
          </p:nvPr>
        </p:nvSpPr>
        <p:spPr>
          <a:xfrm>
            <a:off x="1752589" y="1862697"/>
            <a:ext cx="2311403" cy="2607704"/>
          </a:xfrm>
          <a:prstGeom prst="rect">
            <a:avLst/>
          </a:prstGeom>
        </p:spPr>
        <p:txBody>
          <a:bodyPr vert="horz"/>
          <a:lstStyle>
            <a:lvl1pPr marL="0" marR="0" indent="0" algn="l" defTabSz="457200" rtl="0" eaLnBrk="1" fontAlgn="auto" latinLnBrk="0" hangingPunct="1">
              <a:lnSpc>
                <a:spcPct val="140000"/>
              </a:lnSpc>
              <a:spcBef>
                <a:spcPct val="20000"/>
              </a:spcBef>
              <a:spcAft>
                <a:spcPts val="0"/>
              </a:spcAft>
              <a:buClrTx/>
              <a:buSzTx/>
              <a:buFont typeface="Arial"/>
              <a:buNone/>
              <a:tabLst/>
              <a:defRPr sz="700" b="0" i="0" kern="600" spc="50">
                <a:latin typeface="Gotham Book"/>
                <a:cs typeface="Gotham Book"/>
              </a:defRPr>
            </a:lvl1pPr>
            <a:lvl5pPr marL="1828800" indent="0">
              <a:buNone/>
              <a:defRPr/>
            </a:lvl5pPr>
          </a:lstStyle>
          <a:p>
            <a:pPr>
              <a:lnSpc>
                <a:spcPct val="140000"/>
              </a:lnSpc>
            </a:pPr>
            <a:r>
              <a:rPr lang="en-US" sz="800" b="0" i="0" kern="700" spc="50" dirty="0" err="1">
                <a:latin typeface="Gotham Book"/>
                <a:cs typeface="Gotham Book"/>
              </a:rPr>
              <a:t>Lorem</a:t>
            </a:r>
            <a:r>
              <a:rPr lang="en-US" sz="800" b="0" i="0" kern="700" spc="50" dirty="0">
                <a:latin typeface="Gotham Book"/>
                <a:cs typeface="Gotham Book"/>
              </a:rPr>
              <a:t> </a:t>
            </a:r>
            <a:r>
              <a:rPr lang="en-US" sz="800" b="0" i="0" kern="700" spc="50" dirty="0" err="1">
                <a:latin typeface="Gotham Book"/>
                <a:cs typeface="Gotham Book"/>
              </a:rPr>
              <a:t>ipsum</a:t>
            </a:r>
            <a:r>
              <a:rPr lang="en-US" sz="800" b="0" i="0" kern="700" spc="50" dirty="0">
                <a:latin typeface="Gotham Book"/>
                <a:cs typeface="Gotham Book"/>
              </a:rPr>
              <a:t> dolor sit </a:t>
            </a:r>
            <a:r>
              <a:rPr lang="en-US" sz="800" b="0" i="0" kern="700" spc="50" dirty="0" err="1">
                <a:latin typeface="Gotham Book"/>
                <a:cs typeface="Gotham Book"/>
              </a:rPr>
              <a:t>amet</a:t>
            </a:r>
            <a:r>
              <a:rPr lang="en-US" sz="800" b="0" i="0" kern="700" spc="50" dirty="0">
                <a:latin typeface="Gotham Book"/>
                <a:cs typeface="Gotham Book"/>
              </a:rPr>
              <a:t>, </a:t>
            </a:r>
            <a:r>
              <a:rPr lang="en-US" sz="800" b="0" i="0" kern="700" spc="50" dirty="0" err="1">
                <a:latin typeface="Gotham Book"/>
                <a:cs typeface="Gotham Book"/>
              </a:rPr>
              <a:t>consectetur</a:t>
            </a:r>
            <a:r>
              <a:rPr lang="en-US" sz="800" b="0" i="0" kern="700" spc="50" dirty="0">
                <a:latin typeface="Gotham Book"/>
                <a:cs typeface="Gotham Book"/>
              </a:rPr>
              <a:t> </a:t>
            </a:r>
            <a:r>
              <a:rPr lang="en-US" sz="800" b="0" i="0" kern="700" spc="50" dirty="0" err="1">
                <a:latin typeface="Gotham Book"/>
                <a:cs typeface="Gotham Book"/>
              </a:rPr>
              <a:t>adipiscing</a:t>
            </a:r>
            <a:r>
              <a:rPr lang="en-US" sz="800" b="0" i="0" kern="700" spc="50" dirty="0">
                <a:latin typeface="Gotham Book"/>
                <a:cs typeface="Gotham Book"/>
              </a:rPr>
              <a:t> </a:t>
            </a:r>
            <a:r>
              <a:rPr lang="en-US" sz="800" b="0" i="0" kern="700" spc="50" dirty="0" err="1">
                <a:latin typeface="Gotham Book"/>
                <a:cs typeface="Gotham Book"/>
              </a:rPr>
              <a:t>elit</a:t>
            </a:r>
            <a:r>
              <a:rPr lang="en-US" sz="800" b="0" i="0" kern="700" spc="50" dirty="0">
                <a:latin typeface="Gotham Book"/>
                <a:cs typeface="Gotham Book"/>
              </a:rPr>
              <a:t>, </a:t>
            </a:r>
            <a:r>
              <a:rPr lang="en-US" sz="800" b="0" i="0" kern="700" spc="50" dirty="0" err="1">
                <a:latin typeface="Gotham Book"/>
                <a:cs typeface="Gotham Book"/>
              </a:rPr>
              <a:t>sed</a:t>
            </a:r>
            <a:r>
              <a:rPr lang="en-US" sz="800" b="0" i="0" kern="700" spc="50" dirty="0">
                <a:latin typeface="Gotham Book"/>
                <a:cs typeface="Gotham Book"/>
              </a:rPr>
              <a:t> do </a:t>
            </a:r>
            <a:r>
              <a:rPr lang="en-US" sz="800" b="0" i="0" kern="700" spc="50" dirty="0" err="1">
                <a:latin typeface="Gotham Book"/>
                <a:cs typeface="Gotham Book"/>
              </a:rPr>
              <a:t>eiusmod</a:t>
            </a:r>
            <a:r>
              <a:rPr lang="en-US" sz="800" b="0" i="0" kern="700" spc="50" dirty="0">
                <a:latin typeface="Gotham Book"/>
                <a:cs typeface="Gotham Book"/>
              </a:rPr>
              <a:t> </a:t>
            </a:r>
            <a:r>
              <a:rPr lang="en-US" sz="800" b="0" i="0" kern="700" spc="50" dirty="0" err="1">
                <a:latin typeface="Gotham Book"/>
                <a:cs typeface="Gotham Book"/>
              </a:rPr>
              <a:t>tempor</a:t>
            </a:r>
            <a:r>
              <a:rPr lang="en-US" sz="800" b="0" i="0" kern="700" spc="50" dirty="0">
                <a:latin typeface="Gotham Book"/>
                <a:cs typeface="Gotham Book"/>
              </a:rPr>
              <a:t> </a:t>
            </a:r>
            <a:r>
              <a:rPr lang="en-US" sz="800" b="0" i="0" kern="700" spc="50" dirty="0" err="1">
                <a:latin typeface="Gotham Book"/>
                <a:cs typeface="Gotham Book"/>
              </a:rPr>
              <a:t>incididunt</a:t>
            </a:r>
            <a:r>
              <a:rPr lang="en-US" sz="800" b="0" i="0" kern="700" spc="50" dirty="0">
                <a:latin typeface="Gotham Book"/>
                <a:cs typeface="Gotham Book"/>
              </a:rPr>
              <a:t> </a:t>
            </a:r>
            <a:r>
              <a:rPr lang="en-US" sz="800" b="0" i="0" kern="700" spc="50" dirty="0" err="1">
                <a:latin typeface="Gotham Book"/>
                <a:cs typeface="Gotham Book"/>
              </a:rPr>
              <a:t>ut</a:t>
            </a:r>
            <a:r>
              <a:rPr lang="en-US" sz="800" b="0" i="0" kern="700" spc="50" dirty="0">
                <a:latin typeface="Gotham Book"/>
                <a:cs typeface="Gotham Book"/>
              </a:rPr>
              <a:t> </a:t>
            </a:r>
            <a:r>
              <a:rPr lang="en-US" sz="800" b="0" i="0" kern="700" spc="50" dirty="0" err="1">
                <a:latin typeface="Gotham Book"/>
                <a:cs typeface="Gotham Book"/>
              </a:rPr>
              <a:t>labore</a:t>
            </a:r>
            <a:r>
              <a:rPr lang="en-US" sz="800" b="0" i="0" kern="700" spc="50" dirty="0">
                <a:latin typeface="Gotham Book"/>
                <a:cs typeface="Gotham Book"/>
              </a:rPr>
              <a:t> et </a:t>
            </a:r>
            <a:r>
              <a:rPr lang="en-US" sz="800" b="0" i="0" kern="700" spc="50" dirty="0" err="1">
                <a:latin typeface="Gotham Book"/>
                <a:cs typeface="Gotham Book"/>
              </a:rPr>
              <a:t>dolore</a:t>
            </a:r>
            <a:r>
              <a:rPr lang="en-US" sz="800" b="0" i="0" kern="700" spc="50" dirty="0">
                <a:latin typeface="Gotham Book"/>
                <a:cs typeface="Gotham Book"/>
              </a:rPr>
              <a:t> magna </a:t>
            </a:r>
            <a:r>
              <a:rPr lang="en-US" sz="800" b="0" i="0" kern="700" spc="50" dirty="0" err="1">
                <a:latin typeface="Gotham Book"/>
                <a:cs typeface="Gotham Book"/>
              </a:rPr>
              <a:t>aliqua</a:t>
            </a:r>
            <a:r>
              <a:rPr lang="en-US" sz="800" b="0" i="0" kern="700" spc="50" dirty="0">
                <a:latin typeface="Gotham Book"/>
                <a:cs typeface="Gotham Book"/>
              </a:rPr>
              <a:t>. </a:t>
            </a:r>
            <a:r>
              <a:rPr lang="en-US" sz="800" b="0" i="0" kern="700" spc="50" dirty="0" err="1">
                <a:latin typeface="Gotham Book"/>
                <a:cs typeface="Gotham Book"/>
              </a:rPr>
              <a:t>Ut</a:t>
            </a:r>
            <a:r>
              <a:rPr lang="en-US" sz="800" b="0" i="0" kern="700" spc="50" dirty="0">
                <a:latin typeface="Gotham Book"/>
                <a:cs typeface="Gotham Book"/>
              </a:rPr>
              <a:t> </a:t>
            </a:r>
            <a:r>
              <a:rPr lang="en-US" sz="800" b="0" i="0" kern="700" spc="50" dirty="0" err="1">
                <a:latin typeface="Gotham Book"/>
                <a:cs typeface="Gotham Book"/>
              </a:rPr>
              <a:t>enim</a:t>
            </a:r>
            <a:r>
              <a:rPr lang="en-US" sz="800" b="0" i="0" kern="700" spc="50" dirty="0">
                <a:latin typeface="Gotham Book"/>
                <a:cs typeface="Gotham Book"/>
              </a:rPr>
              <a:t> ad minim </a:t>
            </a:r>
            <a:r>
              <a:rPr lang="en-US" sz="800" b="0" i="0" kern="700" spc="50" dirty="0" err="1">
                <a:latin typeface="Gotham Book"/>
                <a:cs typeface="Gotham Book"/>
              </a:rPr>
              <a:t>veniam</a:t>
            </a:r>
            <a:r>
              <a:rPr lang="en-US" sz="800" b="0" i="0" kern="700" spc="50" dirty="0">
                <a:latin typeface="Gotham Book"/>
                <a:cs typeface="Gotham Book"/>
              </a:rPr>
              <a:t>, </a:t>
            </a:r>
            <a:r>
              <a:rPr lang="en-US" sz="800" b="0" i="0" kern="700" spc="50" dirty="0" err="1">
                <a:latin typeface="Gotham Book"/>
                <a:cs typeface="Gotham Book"/>
              </a:rPr>
              <a:t>quis</a:t>
            </a:r>
            <a:r>
              <a:rPr lang="en-US" sz="800" b="0" i="0" kern="700" spc="50" dirty="0">
                <a:latin typeface="Gotham Book"/>
                <a:cs typeface="Gotham Book"/>
              </a:rPr>
              <a:t> </a:t>
            </a:r>
            <a:r>
              <a:rPr lang="en-US" sz="800" b="0" i="0" kern="700" spc="50" dirty="0" err="1">
                <a:latin typeface="Gotham Book"/>
                <a:cs typeface="Gotham Book"/>
              </a:rPr>
              <a:t>nostrud</a:t>
            </a:r>
            <a:r>
              <a:rPr lang="en-US" sz="800" b="0" i="0" kern="700" spc="50" dirty="0">
                <a:latin typeface="Gotham Book"/>
                <a:cs typeface="Gotham Book"/>
              </a:rPr>
              <a:t> exercitation </a:t>
            </a:r>
            <a:r>
              <a:rPr lang="en-US" sz="800" b="0" i="0" kern="700" spc="50" dirty="0" err="1">
                <a:latin typeface="Gotham Book"/>
                <a:cs typeface="Gotham Book"/>
              </a:rPr>
              <a:t>ullamco</a:t>
            </a:r>
            <a:r>
              <a:rPr lang="en-US" sz="800" b="0" i="0" kern="700" spc="50" dirty="0">
                <a:latin typeface="Gotham Book"/>
                <a:cs typeface="Gotham Book"/>
              </a:rPr>
              <a:t> </a:t>
            </a:r>
            <a:r>
              <a:rPr lang="en-US" sz="800" b="0" i="0" kern="700" spc="50" dirty="0" err="1">
                <a:latin typeface="Gotham Book"/>
                <a:cs typeface="Gotham Book"/>
              </a:rPr>
              <a:t>laboris</a:t>
            </a:r>
            <a:r>
              <a:rPr lang="en-US" sz="800" b="0" i="0" kern="700" spc="50" dirty="0">
                <a:latin typeface="Gotham Book"/>
                <a:cs typeface="Gotham Book"/>
              </a:rPr>
              <a:t> nisi </a:t>
            </a:r>
            <a:r>
              <a:rPr lang="en-US" sz="800" b="0" i="0" kern="700" spc="50" dirty="0" err="1">
                <a:latin typeface="Gotham Book"/>
                <a:cs typeface="Gotham Book"/>
              </a:rPr>
              <a:t>ut</a:t>
            </a:r>
            <a:r>
              <a:rPr lang="en-US" sz="800" b="0" i="0" kern="700" spc="50" dirty="0">
                <a:latin typeface="Gotham Book"/>
                <a:cs typeface="Gotham Book"/>
              </a:rPr>
              <a:t> </a:t>
            </a:r>
            <a:r>
              <a:rPr lang="en-US" sz="800" b="0" i="0" kern="700" spc="50" dirty="0" err="1">
                <a:latin typeface="Gotham Book"/>
                <a:cs typeface="Gotham Book"/>
              </a:rPr>
              <a:t>aliquip</a:t>
            </a:r>
            <a:r>
              <a:rPr lang="en-US" sz="800" b="0" i="0" kern="700" spc="50" dirty="0">
                <a:latin typeface="Gotham Book"/>
                <a:cs typeface="Gotham Book"/>
              </a:rPr>
              <a:t> ex </a:t>
            </a:r>
            <a:r>
              <a:rPr lang="en-US" sz="800" b="0" i="0" kern="700" spc="50" dirty="0" err="1">
                <a:latin typeface="Gotham Book"/>
                <a:cs typeface="Gotham Book"/>
              </a:rPr>
              <a:t>ea</a:t>
            </a:r>
            <a:r>
              <a:rPr lang="en-US" sz="800" b="0" i="0" kern="700" spc="50" dirty="0">
                <a:latin typeface="Gotham Book"/>
                <a:cs typeface="Gotham Book"/>
              </a:rPr>
              <a:t> </a:t>
            </a:r>
            <a:r>
              <a:rPr lang="en-US" sz="800" b="0" i="0" kern="700" spc="50" dirty="0" err="1">
                <a:latin typeface="Gotham Book"/>
                <a:cs typeface="Gotham Book"/>
              </a:rPr>
              <a:t>commodo</a:t>
            </a:r>
            <a:r>
              <a:rPr lang="en-US" sz="800" b="0" i="0" kern="700" spc="50" dirty="0">
                <a:latin typeface="Gotham Book"/>
                <a:cs typeface="Gotham Book"/>
              </a:rPr>
              <a:t> </a:t>
            </a:r>
            <a:r>
              <a:rPr lang="en-US" sz="800" b="0" i="0" kern="700" spc="50" dirty="0" err="1">
                <a:latin typeface="Gotham Book"/>
                <a:cs typeface="Gotham Book"/>
              </a:rPr>
              <a:t>consequat</a:t>
            </a:r>
            <a:r>
              <a:rPr lang="en-US" sz="800" b="0" i="0" kern="700" spc="50" dirty="0">
                <a:latin typeface="Gotham Book"/>
                <a:cs typeface="Gotham Book"/>
              </a:rPr>
              <a:t>.</a:t>
            </a:r>
            <a:br>
              <a:rPr lang="en-US" sz="800" b="0" i="0" kern="700" spc="50" dirty="0">
                <a:latin typeface="Gotham Book"/>
                <a:cs typeface="Gotham Book"/>
              </a:rPr>
            </a:br>
            <a:br>
              <a:rPr lang="en-US" sz="800" b="0" i="0" kern="700" spc="50" dirty="0">
                <a:latin typeface="Gotham Book"/>
                <a:cs typeface="Gotham Book"/>
              </a:rPr>
            </a:br>
            <a:r>
              <a:rPr lang="en-US" sz="800" b="0" i="0" kern="700" spc="50" dirty="0" err="1">
                <a:latin typeface="Gotham Book"/>
                <a:cs typeface="Gotham Book"/>
              </a:rPr>
              <a:t>Duis</a:t>
            </a:r>
            <a:r>
              <a:rPr lang="en-US" sz="800" b="0" i="0" kern="700" spc="50" dirty="0">
                <a:latin typeface="Gotham Book"/>
                <a:cs typeface="Gotham Book"/>
              </a:rPr>
              <a:t> </a:t>
            </a:r>
            <a:r>
              <a:rPr lang="en-US" sz="800" b="0" i="0" kern="700" spc="50" dirty="0" err="1">
                <a:latin typeface="Gotham Book"/>
                <a:cs typeface="Gotham Book"/>
              </a:rPr>
              <a:t>aute</a:t>
            </a:r>
            <a:r>
              <a:rPr lang="en-US" sz="800" b="0" i="0" kern="700" spc="50" dirty="0">
                <a:latin typeface="Gotham Book"/>
                <a:cs typeface="Gotham Book"/>
              </a:rPr>
              <a:t> </a:t>
            </a:r>
            <a:r>
              <a:rPr lang="en-US" sz="800" b="0" i="0" kern="700" spc="50" dirty="0" err="1">
                <a:latin typeface="Gotham Book"/>
                <a:cs typeface="Gotham Book"/>
              </a:rPr>
              <a:t>irure</a:t>
            </a:r>
            <a:r>
              <a:rPr lang="en-US" sz="800" b="0" i="0" kern="700" spc="50" dirty="0">
                <a:latin typeface="Gotham Book"/>
                <a:cs typeface="Gotham Book"/>
              </a:rPr>
              <a:t> dolor in </a:t>
            </a:r>
            <a:r>
              <a:rPr lang="en-US" sz="800" b="0" i="0" kern="700" spc="50" dirty="0" err="1">
                <a:latin typeface="Gotham Book"/>
                <a:cs typeface="Gotham Book"/>
              </a:rPr>
              <a:t>reprehenderit</a:t>
            </a:r>
            <a:r>
              <a:rPr lang="en-US" sz="800" b="0" i="0" kern="700" spc="50" dirty="0">
                <a:latin typeface="Gotham Book"/>
                <a:cs typeface="Gotham Book"/>
              </a:rPr>
              <a:t> in </a:t>
            </a:r>
            <a:r>
              <a:rPr lang="en-US" sz="800" b="0" i="0" kern="700" spc="50" dirty="0" err="1">
                <a:latin typeface="Gotham Book"/>
                <a:cs typeface="Gotham Book"/>
              </a:rPr>
              <a:t>voluptate</a:t>
            </a:r>
            <a:r>
              <a:rPr lang="en-US" sz="800" b="0" i="0" kern="700" spc="50" dirty="0">
                <a:latin typeface="Gotham Book"/>
                <a:cs typeface="Gotham Book"/>
              </a:rPr>
              <a:t> </a:t>
            </a:r>
            <a:r>
              <a:rPr lang="en-US" sz="800" b="0" i="0" kern="700" spc="50" dirty="0" err="1">
                <a:latin typeface="Gotham Book"/>
                <a:cs typeface="Gotham Book"/>
              </a:rPr>
              <a:t>velit</a:t>
            </a:r>
            <a:r>
              <a:rPr lang="en-US" sz="800" b="0" i="0" kern="700" spc="50" dirty="0">
                <a:latin typeface="Gotham Book"/>
                <a:cs typeface="Gotham Book"/>
              </a:rPr>
              <a:t> </a:t>
            </a:r>
            <a:r>
              <a:rPr lang="en-US" sz="800" b="0" i="0" kern="700" spc="50" dirty="0" err="1">
                <a:latin typeface="Gotham Book"/>
                <a:cs typeface="Gotham Book"/>
              </a:rPr>
              <a:t>esse</a:t>
            </a:r>
            <a:r>
              <a:rPr lang="en-US" sz="800" b="0" i="0" kern="700" spc="50" dirty="0">
                <a:latin typeface="Gotham Book"/>
                <a:cs typeface="Gotham Book"/>
              </a:rPr>
              <a:t> </a:t>
            </a:r>
            <a:r>
              <a:rPr lang="en-US" sz="800" b="0" i="0" kern="700" spc="50" dirty="0" err="1">
                <a:latin typeface="Gotham Book"/>
                <a:cs typeface="Gotham Book"/>
              </a:rPr>
              <a:t>cillum</a:t>
            </a:r>
            <a:r>
              <a:rPr lang="en-US" sz="800" b="0" i="0" kern="700" spc="50" dirty="0">
                <a:latin typeface="Gotham Book"/>
                <a:cs typeface="Gotham Book"/>
              </a:rPr>
              <a:t>. </a:t>
            </a:r>
            <a:r>
              <a:rPr lang="en-US" sz="800" b="0" i="0" kern="700" spc="50" dirty="0" err="1">
                <a:latin typeface="Gotham Book"/>
                <a:cs typeface="Gotham Book"/>
              </a:rPr>
              <a:t>Duis</a:t>
            </a:r>
            <a:r>
              <a:rPr lang="en-US" sz="800" b="0" i="0" kern="700" spc="50" dirty="0">
                <a:latin typeface="Gotham Book"/>
                <a:cs typeface="Gotham Book"/>
              </a:rPr>
              <a:t> </a:t>
            </a:r>
            <a:r>
              <a:rPr lang="en-US" sz="800" b="0" i="0" kern="700" spc="50" dirty="0" err="1">
                <a:latin typeface="Gotham Book"/>
                <a:cs typeface="Gotham Book"/>
              </a:rPr>
              <a:t>aute</a:t>
            </a:r>
            <a:r>
              <a:rPr lang="en-US" sz="800" b="0" i="0" kern="700" spc="50" dirty="0">
                <a:latin typeface="Gotham Book"/>
                <a:cs typeface="Gotham Book"/>
              </a:rPr>
              <a:t> </a:t>
            </a:r>
            <a:r>
              <a:rPr lang="en-US" sz="800" b="0" i="0" kern="700" spc="50" dirty="0" err="1">
                <a:latin typeface="Gotham Book"/>
                <a:cs typeface="Gotham Book"/>
              </a:rPr>
              <a:t>irure</a:t>
            </a:r>
            <a:r>
              <a:rPr lang="en-US" sz="800" b="0" i="0" kern="700" spc="50" dirty="0">
                <a:latin typeface="Gotham Book"/>
                <a:cs typeface="Gotham Book"/>
              </a:rPr>
              <a:t> dolor in </a:t>
            </a:r>
            <a:r>
              <a:rPr lang="en-US" sz="800" b="0" i="0" kern="700" spc="50" dirty="0" err="1">
                <a:latin typeface="Gotham Book"/>
                <a:cs typeface="Gotham Book"/>
              </a:rPr>
              <a:t>reprehenderit</a:t>
            </a:r>
            <a:r>
              <a:rPr lang="en-US" sz="800" b="0" i="0" kern="700" spc="50" dirty="0">
                <a:latin typeface="Gotham Book"/>
                <a:cs typeface="Gotham Book"/>
              </a:rPr>
              <a:t> in </a:t>
            </a:r>
            <a:r>
              <a:rPr lang="en-US" sz="800" b="0" i="0" kern="700" spc="50" dirty="0" err="1">
                <a:latin typeface="Gotham Book"/>
                <a:cs typeface="Gotham Book"/>
              </a:rPr>
              <a:t>voluptate</a:t>
            </a:r>
            <a:r>
              <a:rPr lang="en-US" sz="800" b="0" i="0" kern="700" spc="50" dirty="0">
                <a:latin typeface="Gotham Book"/>
                <a:cs typeface="Gotham Book"/>
              </a:rPr>
              <a:t> </a:t>
            </a:r>
            <a:r>
              <a:rPr lang="en-US" sz="800" b="0" i="0" kern="700" spc="50" dirty="0" err="1">
                <a:latin typeface="Gotham Book"/>
                <a:cs typeface="Gotham Book"/>
              </a:rPr>
              <a:t>velit</a:t>
            </a:r>
            <a:r>
              <a:rPr lang="en-US" sz="800" b="0" i="0" kern="700" spc="50" dirty="0">
                <a:latin typeface="Gotham Book"/>
                <a:cs typeface="Gotham Book"/>
              </a:rPr>
              <a:t> </a:t>
            </a:r>
            <a:r>
              <a:rPr lang="en-US" sz="800" b="0" i="0" kern="700" spc="50" dirty="0" err="1">
                <a:latin typeface="Gotham Book"/>
                <a:cs typeface="Gotham Book"/>
              </a:rPr>
              <a:t>esse</a:t>
            </a:r>
            <a:r>
              <a:rPr lang="en-US" sz="800" b="0" i="0" kern="700" spc="50" dirty="0">
                <a:latin typeface="Gotham Book"/>
                <a:cs typeface="Gotham Book"/>
              </a:rPr>
              <a:t> </a:t>
            </a:r>
            <a:r>
              <a:rPr lang="en-US" sz="800" b="0" i="0" kern="700" spc="50" dirty="0" err="1">
                <a:latin typeface="Gotham Book"/>
                <a:cs typeface="Gotham Book"/>
              </a:rPr>
              <a:t>cillum</a:t>
            </a:r>
            <a:r>
              <a:rPr lang="en-US" sz="800" b="0" i="0" kern="700" spc="50" dirty="0">
                <a:latin typeface="Gotham Book"/>
                <a:cs typeface="Gotham Book"/>
              </a:rPr>
              <a:t>.</a:t>
            </a:r>
          </a:p>
          <a:p>
            <a:pPr>
              <a:lnSpc>
                <a:spcPct val="140000"/>
              </a:lnSpc>
            </a:pPr>
            <a:br>
              <a:rPr lang="en-US" sz="800" b="0" i="0" kern="700" spc="50" dirty="0">
                <a:latin typeface="Gotham Book"/>
                <a:cs typeface="Gotham Book"/>
              </a:rPr>
            </a:br>
            <a:r>
              <a:rPr lang="en-US" sz="800" b="0" i="0" kern="700" spc="50" dirty="0">
                <a:latin typeface="Gotham Book"/>
                <a:cs typeface="Gotham Book"/>
              </a:rPr>
              <a:t>_</a:t>
            </a:r>
          </a:p>
        </p:txBody>
      </p:sp>
      <p:sp>
        <p:nvSpPr>
          <p:cNvPr id="8" name="Text Placeholder 4"/>
          <p:cNvSpPr>
            <a:spLocks noGrp="1"/>
          </p:cNvSpPr>
          <p:nvPr>
            <p:ph type="body" sz="quarter" idx="16" hasCustomPrompt="1"/>
          </p:nvPr>
        </p:nvSpPr>
        <p:spPr>
          <a:xfrm>
            <a:off x="5088460" y="1187745"/>
            <a:ext cx="2311400" cy="618595"/>
          </a:xfrm>
          <a:prstGeom prst="rect">
            <a:avLst/>
          </a:prstGeom>
        </p:spPr>
        <p:txBody>
          <a:bodyPr vert="horz" anchor="ctr"/>
          <a:lstStyle>
            <a:lvl1pPr marL="0" indent="0">
              <a:buNone/>
              <a:defRPr sz="1600" baseline="0">
                <a:latin typeface="Gotham Black"/>
                <a:cs typeface="Gotham Black"/>
              </a:defRPr>
            </a:lvl1pPr>
            <a:lvl3pPr marL="914400" indent="0" algn="l">
              <a:buNone/>
              <a:defRPr/>
            </a:lvl3pPr>
          </a:lstStyle>
          <a:p>
            <a:pPr lvl="0"/>
            <a:r>
              <a:rPr lang="en-US" dirty="0"/>
              <a:t>CLICK TO EDIT</a:t>
            </a:r>
          </a:p>
        </p:txBody>
      </p:sp>
      <p:sp>
        <p:nvSpPr>
          <p:cNvPr id="9" name="Text Placeholder 2"/>
          <p:cNvSpPr>
            <a:spLocks noGrp="1"/>
          </p:cNvSpPr>
          <p:nvPr>
            <p:ph type="body" sz="quarter" idx="17" hasCustomPrompt="1"/>
          </p:nvPr>
        </p:nvSpPr>
        <p:spPr>
          <a:xfrm>
            <a:off x="5088456" y="1862697"/>
            <a:ext cx="2311403" cy="2607704"/>
          </a:xfrm>
          <a:prstGeom prst="rect">
            <a:avLst/>
          </a:prstGeom>
        </p:spPr>
        <p:txBody>
          <a:bodyPr vert="horz"/>
          <a:lstStyle>
            <a:lvl1pPr marL="0" marR="0" indent="0" algn="l" defTabSz="457200" rtl="0" eaLnBrk="1" fontAlgn="auto" latinLnBrk="0" hangingPunct="1">
              <a:lnSpc>
                <a:spcPct val="140000"/>
              </a:lnSpc>
              <a:spcBef>
                <a:spcPct val="20000"/>
              </a:spcBef>
              <a:spcAft>
                <a:spcPts val="0"/>
              </a:spcAft>
              <a:buClrTx/>
              <a:buSzTx/>
              <a:buFont typeface="Arial"/>
              <a:buNone/>
              <a:tabLst/>
              <a:defRPr sz="700" b="0" i="0" kern="600" spc="50">
                <a:latin typeface="Gotham Book"/>
                <a:cs typeface="Gotham Book"/>
              </a:defRPr>
            </a:lvl1pPr>
            <a:lvl5pPr marL="1828800" indent="0">
              <a:buNone/>
              <a:defRPr/>
            </a:lvl5pPr>
          </a:lstStyle>
          <a:p>
            <a:pPr>
              <a:lnSpc>
                <a:spcPct val="140000"/>
              </a:lnSpc>
            </a:pPr>
            <a:r>
              <a:rPr lang="en-US" sz="800" b="0" i="0" kern="700" spc="50" dirty="0" err="1">
                <a:latin typeface="Gotham Book"/>
                <a:cs typeface="Gotham Book"/>
              </a:rPr>
              <a:t>Lorem</a:t>
            </a:r>
            <a:r>
              <a:rPr lang="en-US" sz="800" b="0" i="0" kern="700" spc="50" dirty="0">
                <a:latin typeface="Gotham Book"/>
                <a:cs typeface="Gotham Book"/>
              </a:rPr>
              <a:t> </a:t>
            </a:r>
            <a:r>
              <a:rPr lang="en-US" sz="800" b="0" i="0" kern="700" spc="50" dirty="0" err="1">
                <a:latin typeface="Gotham Book"/>
                <a:cs typeface="Gotham Book"/>
              </a:rPr>
              <a:t>ipsum</a:t>
            </a:r>
            <a:r>
              <a:rPr lang="en-US" sz="800" b="0" i="0" kern="700" spc="50" dirty="0">
                <a:latin typeface="Gotham Book"/>
                <a:cs typeface="Gotham Book"/>
              </a:rPr>
              <a:t> dolor sit </a:t>
            </a:r>
            <a:r>
              <a:rPr lang="en-US" sz="800" b="0" i="0" kern="700" spc="50" dirty="0" err="1">
                <a:latin typeface="Gotham Book"/>
                <a:cs typeface="Gotham Book"/>
              </a:rPr>
              <a:t>amet</a:t>
            </a:r>
            <a:r>
              <a:rPr lang="en-US" sz="800" b="0" i="0" kern="700" spc="50" dirty="0">
                <a:latin typeface="Gotham Book"/>
                <a:cs typeface="Gotham Book"/>
              </a:rPr>
              <a:t>, </a:t>
            </a:r>
            <a:r>
              <a:rPr lang="en-US" sz="800" b="0" i="0" kern="700" spc="50" dirty="0" err="1">
                <a:latin typeface="Gotham Book"/>
                <a:cs typeface="Gotham Book"/>
              </a:rPr>
              <a:t>consectetur</a:t>
            </a:r>
            <a:r>
              <a:rPr lang="en-US" sz="800" b="0" i="0" kern="700" spc="50" dirty="0">
                <a:latin typeface="Gotham Book"/>
                <a:cs typeface="Gotham Book"/>
              </a:rPr>
              <a:t> </a:t>
            </a:r>
            <a:r>
              <a:rPr lang="en-US" sz="800" b="0" i="0" kern="700" spc="50" dirty="0" err="1">
                <a:latin typeface="Gotham Book"/>
                <a:cs typeface="Gotham Book"/>
              </a:rPr>
              <a:t>adipiscing</a:t>
            </a:r>
            <a:r>
              <a:rPr lang="en-US" sz="800" b="0" i="0" kern="700" spc="50" dirty="0">
                <a:latin typeface="Gotham Book"/>
                <a:cs typeface="Gotham Book"/>
              </a:rPr>
              <a:t> </a:t>
            </a:r>
            <a:r>
              <a:rPr lang="en-US" sz="800" b="0" i="0" kern="700" spc="50" dirty="0" err="1">
                <a:latin typeface="Gotham Book"/>
                <a:cs typeface="Gotham Book"/>
              </a:rPr>
              <a:t>elit</a:t>
            </a:r>
            <a:r>
              <a:rPr lang="en-US" sz="800" b="0" i="0" kern="700" spc="50" dirty="0">
                <a:latin typeface="Gotham Book"/>
                <a:cs typeface="Gotham Book"/>
              </a:rPr>
              <a:t>, </a:t>
            </a:r>
            <a:r>
              <a:rPr lang="en-US" sz="800" b="0" i="0" kern="700" spc="50" dirty="0" err="1">
                <a:latin typeface="Gotham Book"/>
                <a:cs typeface="Gotham Book"/>
              </a:rPr>
              <a:t>sed</a:t>
            </a:r>
            <a:r>
              <a:rPr lang="en-US" sz="800" b="0" i="0" kern="700" spc="50" dirty="0">
                <a:latin typeface="Gotham Book"/>
                <a:cs typeface="Gotham Book"/>
              </a:rPr>
              <a:t> do </a:t>
            </a:r>
            <a:r>
              <a:rPr lang="en-US" sz="800" b="0" i="0" kern="700" spc="50" dirty="0" err="1">
                <a:latin typeface="Gotham Book"/>
                <a:cs typeface="Gotham Book"/>
              </a:rPr>
              <a:t>eiusmod</a:t>
            </a:r>
            <a:r>
              <a:rPr lang="en-US" sz="800" b="0" i="0" kern="700" spc="50" dirty="0">
                <a:latin typeface="Gotham Book"/>
                <a:cs typeface="Gotham Book"/>
              </a:rPr>
              <a:t> </a:t>
            </a:r>
            <a:r>
              <a:rPr lang="en-US" sz="800" b="0" i="0" kern="700" spc="50" dirty="0" err="1">
                <a:latin typeface="Gotham Book"/>
                <a:cs typeface="Gotham Book"/>
              </a:rPr>
              <a:t>tempor</a:t>
            </a:r>
            <a:r>
              <a:rPr lang="en-US" sz="800" b="0" i="0" kern="700" spc="50" dirty="0">
                <a:latin typeface="Gotham Book"/>
                <a:cs typeface="Gotham Book"/>
              </a:rPr>
              <a:t> </a:t>
            </a:r>
            <a:r>
              <a:rPr lang="en-US" sz="800" b="0" i="0" kern="700" spc="50" dirty="0" err="1">
                <a:latin typeface="Gotham Book"/>
                <a:cs typeface="Gotham Book"/>
              </a:rPr>
              <a:t>incididunt</a:t>
            </a:r>
            <a:r>
              <a:rPr lang="en-US" sz="800" b="0" i="0" kern="700" spc="50" dirty="0">
                <a:latin typeface="Gotham Book"/>
                <a:cs typeface="Gotham Book"/>
              </a:rPr>
              <a:t> </a:t>
            </a:r>
            <a:r>
              <a:rPr lang="en-US" sz="800" b="0" i="0" kern="700" spc="50" dirty="0" err="1">
                <a:latin typeface="Gotham Book"/>
                <a:cs typeface="Gotham Book"/>
              </a:rPr>
              <a:t>ut</a:t>
            </a:r>
            <a:r>
              <a:rPr lang="en-US" sz="800" b="0" i="0" kern="700" spc="50" dirty="0">
                <a:latin typeface="Gotham Book"/>
                <a:cs typeface="Gotham Book"/>
              </a:rPr>
              <a:t> </a:t>
            </a:r>
            <a:r>
              <a:rPr lang="en-US" sz="800" b="0" i="0" kern="700" spc="50" dirty="0" err="1">
                <a:latin typeface="Gotham Book"/>
                <a:cs typeface="Gotham Book"/>
              </a:rPr>
              <a:t>labore</a:t>
            </a:r>
            <a:r>
              <a:rPr lang="en-US" sz="800" b="0" i="0" kern="700" spc="50" dirty="0">
                <a:latin typeface="Gotham Book"/>
                <a:cs typeface="Gotham Book"/>
              </a:rPr>
              <a:t> et </a:t>
            </a:r>
            <a:r>
              <a:rPr lang="en-US" sz="800" b="0" i="0" kern="700" spc="50" dirty="0" err="1">
                <a:latin typeface="Gotham Book"/>
                <a:cs typeface="Gotham Book"/>
              </a:rPr>
              <a:t>dolore</a:t>
            </a:r>
            <a:r>
              <a:rPr lang="en-US" sz="800" b="0" i="0" kern="700" spc="50" dirty="0">
                <a:latin typeface="Gotham Book"/>
                <a:cs typeface="Gotham Book"/>
              </a:rPr>
              <a:t> magna </a:t>
            </a:r>
            <a:r>
              <a:rPr lang="en-US" sz="800" b="0" i="0" kern="700" spc="50" dirty="0" err="1">
                <a:latin typeface="Gotham Book"/>
                <a:cs typeface="Gotham Book"/>
              </a:rPr>
              <a:t>aliqua</a:t>
            </a:r>
            <a:r>
              <a:rPr lang="en-US" sz="800" b="0" i="0" kern="700" spc="50" dirty="0">
                <a:latin typeface="Gotham Book"/>
                <a:cs typeface="Gotham Book"/>
              </a:rPr>
              <a:t>. </a:t>
            </a:r>
            <a:r>
              <a:rPr lang="en-US" sz="800" b="0" i="0" kern="700" spc="50" dirty="0" err="1">
                <a:latin typeface="Gotham Book"/>
                <a:cs typeface="Gotham Book"/>
              </a:rPr>
              <a:t>Ut</a:t>
            </a:r>
            <a:r>
              <a:rPr lang="en-US" sz="800" b="0" i="0" kern="700" spc="50" dirty="0">
                <a:latin typeface="Gotham Book"/>
                <a:cs typeface="Gotham Book"/>
              </a:rPr>
              <a:t> </a:t>
            </a:r>
            <a:r>
              <a:rPr lang="en-US" sz="800" b="0" i="0" kern="700" spc="50" dirty="0" err="1">
                <a:latin typeface="Gotham Book"/>
                <a:cs typeface="Gotham Book"/>
              </a:rPr>
              <a:t>enim</a:t>
            </a:r>
            <a:r>
              <a:rPr lang="en-US" sz="800" b="0" i="0" kern="700" spc="50" dirty="0">
                <a:latin typeface="Gotham Book"/>
                <a:cs typeface="Gotham Book"/>
              </a:rPr>
              <a:t> ad minim </a:t>
            </a:r>
            <a:r>
              <a:rPr lang="en-US" sz="800" b="0" i="0" kern="700" spc="50" dirty="0" err="1">
                <a:latin typeface="Gotham Book"/>
                <a:cs typeface="Gotham Book"/>
              </a:rPr>
              <a:t>veniam</a:t>
            </a:r>
            <a:r>
              <a:rPr lang="en-US" sz="800" b="0" i="0" kern="700" spc="50" dirty="0">
                <a:latin typeface="Gotham Book"/>
                <a:cs typeface="Gotham Book"/>
              </a:rPr>
              <a:t>, </a:t>
            </a:r>
            <a:r>
              <a:rPr lang="en-US" sz="800" b="0" i="0" kern="700" spc="50" dirty="0" err="1">
                <a:latin typeface="Gotham Book"/>
                <a:cs typeface="Gotham Book"/>
              </a:rPr>
              <a:t>quis</a:t>
            </a:r>
            <a:r>
              <a:rPr lang="en-US" sz="800" b="0" i="0" kern="700" spc="50" dirty="0">
                <a:latin typeface="Gotham Book"/>
                <a:cs typeface="Gotham Book"/>
              </a:rPr>
              <a:t> </a:t>
            </a:r>
            <a:r>
              <a:rPr lang="en-US" sz="800" b="0" i="0" kern="700" spc="50" dirty="0" err="1">
                <a:latin typeface="Gotham Book"/>
                <a:cs typeface="Gotham Book"/>
              </a:rPr>
              <a:t>nostrud</a:t>
            </a:r>
            <a:r>
              <a:rPr lang="en-US" sz="800" b="0" i="0" kern="700" spc="50" dirty="0">
                <a:latin typeface="Gotham Book"/>
                <a:cs typeface="Gotham Book"/>
              </a:rPr>
              <a:t> exercitation </a:t>
            </a:r>
            <a:r>
              <a:rPr lang="en-US" sz="800" b="0" i="0" kern="700" spc="50" dirty="0" err="1">
                <a:latin typeface="Gotham Book"/>
                <a:cs typeface="Gotham Book"/>
              </a:rPr>
              <a:t>ullamco</a:t>
            </a:r>
            <a:r>
              <a:rPr lang="en-US" sz="800" b="0" i="0" kern="700" spc="50" dirty="0">
                <a:latin typeface="Gotham Book"/>
                <a:cs typeface="Gotham Book"/>
              </a:rPr>
              <a:t> </a:t>
            </a:r>
            <a:r>
              <a:rPr lang="en-US" sz="800" b="0" i="0" kern="700" spc="50" dirty="0" err="1">
                <a:latin typeface="Gotham Book"/>
                <a:cs typeface="Gotham Book"/>
              </a:rPr>
              <a:t>laboris</a:t>
            </a:r>
            <a:r>
              <a:rPr lang="en-US" sz="800" b="0" i="0" kern="700" spc="50" dirty="0">
                <a:latin typeface="Gotham Book"/>
                <a:cs typeface="Gotham Book"/>
              </a:rPr>
              <a:t> nisi </a:t>
            </a:r>
            <a:r>
              <a:rPr lang="en-US" sz="800" b="0" i="0" kern="700" spc="50" dirty="0" err="1">
                <a:latin typeface="Gotham Book"/>
                <a:cs typeface="Gotham Book"/>
              </a:rPr>
              <a:t>ut</a:t>
            </a:r>
            <a:r>
              <a:rPr lang="en-US" sz="800" b="0" i="0" kern="700" spc="50" dirty="0">
                <a:latin typeface="Gotham Book"/>
                <a:cs typeface="Gotham Book"/>
              </a:rPr>
              <a:t> </a:t>
            </a:r>
            <a:r>
              <a:rPr lang="en-US" sz="800" b="0" i="0" kern="700" spc="50" dirty="0" err="1">
                <a:latin typeface="Gotham Book"/>
                <a:cs typeface="Gotham Book"/>
              </a:rPr>
              <a:t>aliquip</a:t>
            </a:r>
            <a:r>
              <a:rPr lang="en-US" sz="800" b="0" i="0" kern="700" spc="50" dirty="0">
                <a:latin typeface="Gotham Book"/>
                <a:cs typeface="Gotham Book"/>
              </a:rPr>
              <a:t> ex </a:t>
            </a:r>
            <a:r>
              <a:rPr lang="en-US" sz="800" b="0" i="0" kern="700" spc="50" dirty="0" err="1">
                <a:latin typeface="Gotham Book"/>
                <a:cs typeface="Gotham Book"/>
              </a:rPr>
              <a:t>ea</a:t>
            </a:r>
            <a:r>
              <a:rPr lang="en-US" sz="800" b="0" i="0" kern="700" spc="50" dirty="0">
                <a:latin typeface="Gotham Book"/>
                <a:cs typeface="Gotham Book"/>
              </a:rPr>
              <a:t> </a:t>
            </a:r>
            <a:r>
              <a:rPr lang="en-US" sz="800" b="0" i="0" kern="700" spc="50" dirty="0" err="1">
                <a:latin typeface="Gotham Book"/>
                <a:cs typeface="Gotham Book"/>
              </a:rPr>
              <a:t>commodo</a:t>
            </a:r>
            <a:r>
              <a:rPr lang="en-US" sz="800" b="0" i="0" kern="700" spc="50" dirty="0">
                <a:latin typeface="Gotham Book"/>
                <a:cs typeface="Gotham Book"/>
              </a:rPr>
              <a:t> </a:t>
            </a:r>
            <a:r>
              <a:rPr lang="en-US" sz="800" b="0" i="0" kern="700" spc="50" dirty="0" err="1">
                <a:latin typeface="Gotham Book"/>
                <a:cs typeface="Gotham Book"/>
              </a:rPr>
              <a:t>consequat</a:t>
            </a:r>
            <a:r>
              <a:rPr lang="en-US" sz="800" b="0" i="0" kern="700" spc="50" dirty="0">
                <a:latin typeface="Gotham Book"/>
                <a:cs typeface="Gotham Book"/>
              </a:rPr>
              <a:t>.</a:t>
            </a:r>
            <a:br>
              <a:rPr lang="en-US" sz="800" b="0" i="0" kern="700" spc="50" dirty="0">
                <a:latin typeface="Gotham Book"/>
                <a:cs typeface="Gotham Book"/>
              </a:rPr>
            </a:br>
            <a:br>
              <a:rPr lang="en-US" sz="800" b="0" i="0" kern="700" spc="50" dirty="0">
                <a:latin typeface="Gotham Book"/>
                <a:cs typeface="Gotham Book"/>
              </a:rPr>
            </a:br>
            <a:r>
              <a:rPr lang="en-US" sz="800" b="0" i="0" kern="700" spc="50" dirty="0" err="1">
                <a:latin typeface="Gotham Book"/>
                <a:cs typeface="Gotham Book"/>
              </a:rPr>
              <a:t>Duis</a:t>
            </a:r>
            <a:r>
              <a:rPr lang="en-US" sz="800" b="0" i="0" kern="700" spc="50" dirty="0">
                <a:latin typeface="Gotham Book"/>
                <a:cs typeface="Gotham Book"/>
              </a:rPr>
              <a:t> </a:t>
            </a:r>
            <a:r>
              <a:rPr lang="en-US" sz="800" b="0" i="0" kern="700" spc="50" dirty="0" err="1">
                <a:latin typeface="Gotham Book"/>
                <a:cs typeface="Gotham Book"/>
              </a:rPr>
              <a:t>aute</a:t>
            </a:r>
            <a:r>
              <a:rPr lang="en-US" sz="800" b="0" i="0" kern="700" spc="50" dirty="0">
                <a:latin typeface="Gotham Book"/>
                <a:cs typeface="Gotham Book"/>
              </a:rPr>
              <a:t> </a:t>
            </a:r>
            <a:r>
              <a:rPr lang="en-US" sz="800" b="0" i="0" kern="700" spc="50" dirty="0" err="1">
                <a:latin typeface="Gotham Book"/>
                <a:cs typeface="Gotham Book"/>
              </a:rPr>
              <a:t>irure</a:t>
            </a:r>
            <a:r>
              <a:rPr lang="en-US" sz="800" b="0" i="0" kern="700" spc="50" dirty="0">
                <a:latin typeface="Gotham Book"/>
                <a:cs typeface="Gotham Book"/>
              </a:rPr>
              <a:t> dolor in </a:t>
            </a:r>
            <a:r>
              <a:rPr lang="en-US" sz="800" b="0" i="0" kern="700" spc="50" dirty="0" err="1">
                <a:latin typeface="Gotham Book"/>
                <a:cs typeface="Gotham Book"/>
              </a:rPr>
              <a:t>reprehenderit</a:t>
            </a:r>
            <a:r>
              <a:rPr lang="en-US" sz="800" b="0" i="0" kern="700" spc="50" dirty="0">
                <a:latin typeface="Gotham Book"/>
                <a:cs typeface="Gotham Book"/>
              </a:rPr>
              <a:t> in </a:t>
            </a:r>
            <a:r>
              <a:rPr lang="en-US" sz="800" b="0" i="0" kern="700" spc="50" dirty="0" err="1">
                <a:latin typeface="Gotham Book"/>
                <a:cs typeface="Gotham Book"/>
              </a:rPr>
              <a:t>voluptate</a:t>
            </a:r>
            <a:r>
              <a:rPr lang="en-US" sz="800" b="0" i="0" kern="700" spc="50" dirty="0">
                <a:latin typeface="Gotham Book"/>
                <a:cs typeface="Gotham Book"/>
              </a:rPr>
              <a:t> </a:t>
            </a:r>
            <a:r>
              <a:rPr lang="en-US" sz="800" b="0" i="0" kern="700" spc="50" dirty="0" err="1">
                <a:latin typeface="Gotham Book"/>
                <a:cs typeface="Gotham Book"/>
              </a:rPr>
              <a:t>velit</a:t>
            </a:r>
            <a:r>
              <a:rPr lang="en-US" sz="800" b="0" i="0" kern="700" spc="50" dirty="0">
                <a:latin typeface="Gotham Book"/>
                <a:cs typeface="Gotham Book"/>
              </a:rPr>
              <a:t> </a:t>
            </a:r>
            <a:r>
              <a:rPr lang="en-US" sz="800" b="0" i="0" kern="700" spc="50" dirty="0" err="1">
                <a:latin typeface="Gotham Book"/>
                <a:cs typeface="Gotham Book"/>
              </a:rPr>
              <a:t>esse</a:t>
            </a:r>
            <a:r>
              <a:rPr lang="en-US" sz="800" b="0" i="0" kern="700" spc="50" dirty="0">
                <a:latin typeface="Gotham Book"/>
                <a:cs typeface="Gotham Book"/>
              </a:rPr>
              <a:t> </a:t>
            </a:r>
            <a:r>
              <a:rPr lang="en-US" sz="800" b="0" i="0" kern="700" spc="50" dirty="0" err="1">
                <a:latin typeface="Gotham Book"/>
                <a:cs typeface="Gotham Book"/>
              </a:rPr>
              <a:t>cillum</a:t>
            </a:r>
            <a:r>
              <a:rPr lang="en-US" sz="800" b="0" i="0" kern="700" spc="50" dirty="0">
                <a:latin typeface="Gotham Book"/>
                <a:cs typeface="Gotham Book"/>
              </a:rPr>
              <a:t>. </a:t>
            </a:r>
            <a:r>
              <a:rPr lang="en-US" sz="800" b="0" i="0" kern="700" spc="50" dirty="0" err="1">
                <a:latin typeface="Gotham Book"/>
                <a:cs typeface="Gotham Book"/>
              </a:rPr>
              <a:t>Duis</a:t>
            </a:r>
            <a:r>
              <a:rPr lang="en-US" sz="800" b="0" i="0" kern="700" spc="50" dirty="0">
                <a:latin typeface="Gotham Book"/>
                <a:cs typeface="Gotham Book"/>
              </a:rPr>
              <a:t> </a:t>
            </a:r>
            <a:r>
              <a:rPr lang="en-US" sz="800" b="0" i="0" kern="700" spc="50" dirty="0" err="1">
                <a:latin typeface="Gotham Book"/>
                <a:cs typeface="Gotham Book"/>
              </a:rPr>
              <a:t>aute</a:t>
            </a:r>
            <a:r>
              <a:rPr lang="en-US" sz="800" b="0" i="0" kern="700" spc="50" dirty="0">
                <a:latin typeface="Gotham Book"/>
                <a:cs typeface="Gotham Book"/>
              </a:rPr>
              <a:t> </a:t>
            </a:r>
            <a:r>
              <a:rPr lang="en-US" sz="800" b="0" i="0" kern="700" spc="50" dirty="0" err="1">
                <a:latin typeface="Gotham Book"/>
                <a:cs typeface="Gotham Book"/>
              </a:rPr>
              <a:t>irure</a:t>
            </a:r>
            <a:r>
              <a:rPr lang="en-US" sz="800" b="0" i="0" kern="700" spc="50" dirty="0">
                <a:latin typeface="Gotham Book"/>
                <a:cs typeface="Gotham Book"/>
              </a:rPr>
              <a:t> dolor in </a:t>
            </a:r>
            <a:r>
              <a:rPr lang="en-US" sz="800" b="0" i="0" kern="700" spc="50" dirty="0" err="1">
                <a:latin typeface="Gotham Book"/>
                <a:cs typeface="Gotham Book"/>
              </a:rPr>
              <a:t>reprehenderit</a:t>
            </a:r>
            <a:r>
              <a:rPr lang="en-US" sz="800" b="0" i="0" kern="700" spc="50" dirty="0">
                <a:latin typeface="Gotham Book"/>
                <a:cs typeface="Gotham Book"/>
              </a:rPr>
              <a:t> in </a:t>
            </a:r>
            <a:r>
              <a:rPr lang="en-US" sz="800" b="0" i="0" kern="700" spc="50" dirty="0" err="1">
                <a:latin typeface="Gotham Book"/>
                <a:cs typeface="Gotham Book"/>
              </a:rPr>
              <a:t>voluptate</a:t>
            </a:r>
            <a:r>
              <a:rPr lang="en-US" sz="800" b="0" i="0" kern="700" spc="50" dirty="0">
                <a:latin typeface="Gotham Book"/>
                <a:cs typeface="Gotham Book"/>
              </a:rPr>
              <a:t> </a:t>
            </a:r>
            <a:r>
              <a:rPr lang="en-US" sz="800" b="0" i="0" kern="700" spc="50" dirty="0" err="1">
                <a:latin typeface="Gotham Book"/>
                <a:cs typeface="Gotham Book"/>
              </a:rPr>
              <a:t>velit</a:t>
            </a:r>
            <a:r>
              <a:rPr lang="en-US" sz="800" b="0" i="0" kern="700" spc="50" dirty="0">
                <a:latin typeface="Gotham Book"/>
                <a:cs typeface="Gotham Book"/>
              </a:rPr>
              <a:t> </a:t>
            </a:r>
            <a:r>
              <a:rPr lang="en-US" sz="800" b="0" i="0" kern="700" spc="50" dirty="0" err="1">
                <a:latin typeface="Gotham Book"/>
                <a:cs typeface="Gotham Book"/>
              </a:rPr>
              <a:t>esse</a:t>
            </a:r>
            <a:r>
              <a:rPr lang="en-US" sz="800" b="0" i="0" kern="700" spc="50" dirty="0">
                <a:latin typeface="Gotham Book"/>
                <a:cs typeface="Gotham Book"/>
              </a:rPr>
              <a:t> </a:t>
            </a:r>
            <a:r>
              <a:rPr lang="en-US" sz="800" b="0" i="0" kern="700" spc="50" dirty="0" err="1">
                <a:latin typeface="Gotham Book"/>
                <a:cs typeface="Gotham Book"/>
              </a:rPr>
              <a:t>cillum</a:t>
            </a:r>
            <a:r>
              <a:rPr lang="en-US" sz="800" b="0" i="0" kern="700" spc="50" dirty="0">
                <a:latin typeface="Gotham Book"/>
                <a:cs typeface="Gotham Book"/>
              </a:rPr>
              <a:t>.</a:t>
            </a:r>
          </a:p>
          <a:p>
            <a:pPr>
              <a:lnSpc>
                <a:spcPct val="140000"/>
              </a:lnSpc>
            </a:pPr>
            <a:endParaRPr lang="en-US" sz="800" b="0" i="0" kern="700" spc="50" dirty="0">
              <a:latin typeface="Gotham Book"/>
              <a:cs typeface="Gotham Book"/>
            </a:endParaRPr>
          </a:p>
          <a:p>
            <a:pPr>
              <a:lnSpc>
                <a:spcPct val="140000"/>
              </a:lnSpc>
            </a:pPr>
            <a:r>
              <a:rPr lang="en-US" sz="800" b="0" i="0" kern="700" spc="50" dirty="0">
                <a:latin typeface="Gotham Book"/>
                <a:cs typeface="Gotham Book"/>
              </a:rPr>
              <a:t>_</a:t>
            </a:r>
          </a:p>
        </p:txBody>
      </p:sp>
    </p:spTree>
    <p:extLst>
      <p:ext uri="{BB962C8B-B14F-4D97-AF65-F5344CB8AC3E}">
        <p14:creationId xmlns:p14="http://schemas.microsoft.com/office/powerpoint/2010/main" val="1226973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mall Copy &amp; Small Image (right aligned)">
    <p:spTree>
      <p:nvGrpSpPr>
        <p:cNvPr id="1" name=""/>
        <p:cNvGrpSpPr/>
        <p:nvPr/>
      </p:nvGrpSpPr>
      <p:grpSpPr>
        <a:xfrm>
          <a:off x="0" y="0"/>
          <a:ext cx="0" cy="0"/>
          <a:chOff x="0" y="0"/>
          <a:chExt cx="0" cy="0"/>
        </a:xfrm>
      </p:grpSpPr>
      <p:sp>
        <p:nvSpPr>
          <p:cNvPr id="6" name="Picture Placeholder 4"/>
          <p:cNvSpPr>
            <a:spLocks noGrp="1"/>
          </p:cNvSpPr>
          <p:nvPr>
            <p:ph type="pic" sz="quarter" idx="11" hasCustomPrompt="1"/>
          </p:nvPr>
        </p:nvSpPr>
        <p:spPr>
          <a:xfrm>
            <a:off x="5664200" y="949620"/>
            <a:ext cx="2997199" cy="3501729"/>
          </a:xfrm>
          <a:prstGeom prst="rect">
            <a:avLst/>
          </a:prstGeom>
        </p:spPr>
        <p:txBody>
          <a:bodyPr vert="horz" anchor="ctr"/>
          <a:lstStyle>
            <a:lvl1pPr marL="0" indent="0" algn="ctr">
              <a:buNone/>
              <a:defRPr sz="1500" baseline="0">
                <a:solidFill>
                  <a:schemeClr val="bg1">
                    <a:lumMod val="75000"/>
                  </a:schemeClr>
                </a:solidFill>
                <a:latin typeface="Gotham Black"/>
                <a:cs typeface="Gotham Black"/>
              </a:defRPr>
            </a:lvl1pPr>
          </a:lstStyle>
          <a:p>
            <a:r>
              <a:rPr lang="en-US" dirty="0"/>
              <a:t>CLICK TO</a:t>
            </a:r>
            <a:br>
              <a:rPr lang="en-US" dirty="0"/>
            </a:br>
            <a:r>
              <a:rPr lang="en-US" dirty="0"/>
              <a:t>INSERT IMAGE</a:t>
            </a:r>
          </a:p>
        </p:txBody>
      </p:sp>
      <p:sp>
        <p:nvSpPr>
          <p:cNvPr id="9" name="Text Placeholder 4"/>
          <p:cNvSpPr>
            <a:spLocks noGrp="1"/>
          </p:cNvSpPr>
          <p:nvPr>
            <p:ph type="body" sz="quarter" idx="13" hasCustomPrompt="1"/>
          </p:nvPr>
        </p:nvSpPr>
        <p:spPr>
          <a:xfrm>
            <a:off x="2920996" y="949620"/>
            <a:ext cx="2311400" cy="618595"/>
          </a:xfrm>
          <a:prstGeom prst="rect">
            <a:avLst/>
          </a:prstGeom>
        </p:spPr>
        <p:txBody>
          <a:bodyPr vert="horz" anchor="ctr"/>
          <a:lstStyle>
            <a:lvl1pPr marL="0" indent="0">
              <a:buNone/>
              <a:defRPr sz="1600" baseline="0">
                <a:latin typeface="Gotham Black"/>
                <a:cs typeface="Gotham Black"/>
              </a:defRPr>
            </a:lvl1pPr>
            <a:lvl3pPr marL="914400" indent="0" algn="l">
              <a:buNone/>
              <a:defRPr/>
            </a:lvl3pPr>
          </a:lstStyle>
          <a:p>
            <a:pPr lvl="0"/>
            <a:r>
              <a:rPr lang="en-US" dirty="0"/>
              <a:t>CLICK TO EDIT</a:t>
            </a:r>
          </a:p>
        </p:txBody>
      </p:sp>
      <p:sp>
        <p:nvSpPr>
          <p:cNvPr id="11" name="Text Placeholder 2"/>
          <p:cNvSpPr>
            <a:spLocks noGrp="1"/>
          </p:cNvSpPr>
          <p:nvPr>
            <p:ph type="body" sz="quarter" idx="14" hasCustomPrompt="1"/>
          </p:nvPr>
        </p:nvSpPr>
        <p:spPr>
          <a:xfrm>
            <a:off x="2920992" y="1624571"/>
            <a:ext cx="2311403" cy="2826777"/>
          </a:xfrm>
          <a:prstGeom prst="rect">
            <a:avLst/>
          </a:prstGeom>
        </p:spPr>
        <p:txBody>
          <a:bodyPr vert="horz"/>
          <a:lstStyle>
            <a:lvl1pPr marL="0" marR="0" indent="0" algn="l" defTabSz="457200" rtl="0" eaLnBrk="1" fontAlgn="auto" latinLnBrk="0" hangingPunct="1">
              <a:lnSpc>
                <a:spcPct val="140000"/>
              </a:lnSpc>
              <a:spcBef>
                <a:spcPct val="20000"/>
              </a:spcBef>
              <a:spcAft>
                <a:spcPts val="0"/>
              </a:spcAft>
              <a:buClrTx/>
              <a:buSzTx/>
              <a:buFont typeface="Arial"/>
              <a:buNone/>
              <a:tabLst/>
              <a:defRPr sz="700" b="0" i="0" kern="600" spc="50">
                <a:latin typeface="Gotham Book"/>
                <a:cs typeface="Gotham Book"/>
              </a:defRPr>
            </a:lvl1pPr>
            <a:lvl5pPr marL="1828800" indent="0">
              <a:buNone/>
              <a:defRPr/>
            </a:lvl5pPr>
          </a:lstStyle>
          <a:p>
            <a:pPr>
              <a:lnSpc>
                <a:spcPct val="140000"/>
              </a:lnSpc>
            </a:pPr>
            <a:r>
              <a:rPr lang="en-US" sz="800" b="0" i="0" kern="700" spc="50" dirty="0" err="1">
                <a:latin typeface="Gotham Book"/>
                <a:cs typeface="Gotham Book"/>
              </a:rPr>
              <a:t>Lorem</a:t>
            </a:r>
            <a:r>
              <a:rPr lang="en-US" sz="800" b="0" i="0" kern="700" spc="50" dirty="0">
                <a:latin typeface="Gotham Book"/>
                <a:cs typeface="Gotham Book"/>
              </a:rPr>
              <a:t> </a:t>
            </a:r>
            <a:r>
              <a:rPr lang="en-US" sz="800" b="0" i="0" kern="700" spc="50" dirty="0" err="1">
                <a:latin typeface="Gotham Book"/>
                <a:cs typeface="Gotham Book"/>
              </a:rPr>
              <a:t>ipsum</a:t>
            </a:r>
            <a:r>
              <a:rPr lang="en-US" sz="800" b="0" i="0" kern="700" spc="50" dirty="0">
                <a:latin typeface="Gotham Book"/>
                <a:cs typeface="Gotham Book"/>
              </a:rPr>
              <a:t> dolor sit </a:t>
            </a:r>
            <a:r>
              <a:rPr lang="en-US" sz="800" b="0" i="0" kern="700" spc="50" dirty="0" err="1">
                <a:latin typeface="Gotham Book"/>
                <a:cs typeface="Gotham Book"/>
              </a:rPr>
              <a:t>amet</a:t>
            </a:r>
            <a:r>
              <a:rPr lang="en-US" sz="800" b="0" i="0" kern="700" spc="50" dirty="0">
                <a:latin typeface="Gotham Book"/>
                <a:cs typeface="Gotham Book"/>
              </a:rPr>
              <a:t>, </a:t>
            </a:r>
            <a:r>
              <a:rPr lang="en-US" sz="800" b="0" i="0" kern="700" spc="50" dirty="0" err="1">
                <a:latin typeface="Gotham Book"/>
                <a:cs typeface="Gotham Book"/>
              </a:rPr>
              <a:t>consectetur</a:t>
            </a:r>
            <a:r>
              <a:rPr lang="en-US" sz="800" b="0" i="0" kern="700" spc="50" dirty="0">
                <a:latin typeface="Gotham Book"/>
                <a:cs typeface="Gotham Book"/>
              </a:rPr>
              <a:t> </a:t>
            </a:r>
            <a:r>
              <a:rPr lang="en-US" sz="800" b="0" i="0" kern="700" spc="50" dirty="0" err="1">
                <a:latin typeface="Gotham Book"/>
                <a:cs typeface="Gotham Book"/>
              </a:rPr>
              <a:t>adipiscing</a:t>
            </a:r>
            <a:r>
              <a:rPr lang="en-US" sz="800" b="0" i="0" kern="700" spc="50" dirty="0">
                <a:latin typeface="Gotham Book"/>
                <a:cs typeface="Gotham Book"/>
              </a:rPr>
              <a:t> </a:t>
            </a:r>
            <a:r>
              <a:rPr lang="en-US" sz="800" b="0" i="0" kern="700" spc="50" dirty="0" err="1">
                <a:latin typeface="Gotham Book"/>
                <a:cs typeface="Gotham Book"/>
              </a:rPr>
              <a:t>elit</a:t>
            </a:r>
            <a:r>
              <a:rPr lang="en-US" sz="800" b="0" i="0" kern="700" spc="50" dirty="0">
                <a:latin typeface="Gotham Book"/>
                <a:cs typeface="Gotham Book"/>
              </a:rPr>
              <a:t>, </a:t>
            </a:r>
            <a:r>
              <a:rPr lang="en-US" sz="800" b="0" i="0" kern="700" spc="50" dirty="0" err="1">
                <a:latin typeface="Gotham Book"/>
                <a:cs typeface="Gotham Book"/>
              </a:rPr>
              <a:t>sed</a:t>
            </a:r>
            <a:r>
              <a:rPr lang="en-US" sz="800" b="0" i="0" kern="700" spc="50" dirty="0">
                <a:latin typeface="Gotham Book"/>
                <a:cs typeface="Gotham Book"/>
              </a:rPr>
              <a:t> do </a:t>
            </a:r>
            <a:r>
              <a:rPr lang="en-US" sz="800" b="0" i="0" kern="700" spc="50" dirty="0" err="1">
                <a:latin typeface="Gotham Book"/>
                <a:cs typeface="Gotham Book"/>
              </a:rPr>
              <a:t>eiusmod</a:t>
            </a:r>
            <a:r>
              <a:rPr lang="en-US" sz="800" b="0" i="0" kern="700" spc="50" dirty="0">
                <a:latin typeface="Gotham Book"/>
                <a:cs typeface="Gotham Book"/>
              </a:rPr>
              <a:t> </a:t>
            </a:r>
            <a:r>
              <a:rPr lang="en-US" sz="800" b="0" i="0" kern="700" spc="50" dirty="0" err="1">
                <a:latin typeface="Gotham Book"/>
                <a:cs typeface="Gotham Book"/>
              </a:rPr>
              <a:t>tempor</a:t>
            </a:r>
            <a:r>
              <a:rPr lang="en-US" sz="800" b="0" i="0" kern="700" spc="50" dirty="0">
                <a:latin typeface="Gotham Book"/>
                <a:cs typeface="Gotham Book"/>
              </a:rPr>
              <a:t> </a:t>
            </a:r>
            <a:r>
              <a:rPr lang="en-US" sz="800" b="0" i="0" kern="700" spc="50" dirty="0" err="1">
                <a:latin typeface="Gotham Book"/>
                <a:cs typeface="Gotham Book"/>
              </a:rPr>
              <a:t>incididunt</a:t>
            </a:r>
            <a:r>
              <a:rPr lang="en-US" sz="800" b="0" i="0" kern="700" spc="50" dirty="0">
                <a:latin typeface="Gotham Book"/>
                <a:cs typeface="Gotham Book"/>
              </a:rPr>
              <a:t> </a:t>
            </a:r>
            <a:r>
              <a:rPr lang="en-US" sz="800" b="0" i="0" kern="700" spc="50" dirty="0" err="1">
                <a:latin typeface="Gotham Book"/>
                <a:cs typeface="Gotham Book"/>
              </a:rPr>
              <a:t>ut</a:t>
            </a:r>
            <a:r>
              <a:rPr lang="en-US" sz="800" b="0" i="0" kern="700" spc="50" dirty="0">
                <a:latin typeface="Gotham Book"/>
                <a:cs typeface="Gotham Book"/>
              </a:rPr>
              <a:t> </a:t>
            </a:r>
            <a:r>
              <a:rPr lang="en-US" sz="800" b="0" i="0" kern="700" spc="50" dirty="0" err="1">
                <a:latin typeface="Gotham Book"/>
                <a:cs typeface="Gotham Book"/>
              </a:rPr>
              <a:t>labore</a:t>
            </a:r>
            <a:r>
              <a:rPr lang="en-US" sz="800" b="0" i="0" kern="700" spc="50" dirty="0">
                <a:latin typeface="Gotham Book"/>
                <a:cs typeface="Gotham Book"/>
              </a:rPr>
              <a:t> et </a:t>
            </a:r>
            <a:r>
              <a:rPr lang="en-US" sz="800" b="0" i="0" kern="700" spc="50" dirty="0" err="1">
                <a:latin typeface="Gotham Book"/>
                <a:cs typeface="Gotham Book"/>
              </a:rPr>
              <a:t>dolore</a:t>
            </a:r>
            <a:r>
              <a:rPr lang="en-US" sz="800" b="0" i="0" kern="700" spc="50" dirty="0">
                <a:latin typeface="Gotham Book"/>
                <a:cs typeface="Gotham Book"/>
              </a:rPr>
              <a:t> magna </a:t>
            </a:r>
            <a:r>
              <a:rPr lang="en-US" sz="800" b="0" i="0" kern="700" spc="50" dirty="0" err="1">
                <a:latin typeface="Gotham Book"/>
                <a:cs typeface="Gotham Book"/>
              </a:rPr>
              <a:t>aliqua</a:t>
            </a:r>
            <a:r>
              <a:rPr lang="en-US" sz="800" b="0" i="0" kern="700" spc="50" dirty="0">
                <a:latin typeface="Gotham Book"/>
                <a:cs typeface="Gotham Book"/>
              </a:rPr>
              <a:t>. </a:t>
            </a:r>
            <a:r>
              <a:rPr lang="en-US" sz="800" b="0" i="0" kern="700" spc="50" dirty="0" err="1">
                <a:latin typeface="Gotham Book"/>
                <a:cs typeface="Gotham Book"/>
              </a:rPr>
              <a:t>Ut</a:t>
            </a:r>
            <a:r>
              <a:rPr lang="en-US" sz="800" b="0" i="0" kern="700" spc="50" dirty="0">
                <a:latin typeface="Gotham Book"/>
                <a:cs typeface="Gotham Book"/>
              </a:rPr>
              <a:t> </a:t>
            </a:r>
            <a:r>
              <a:rPr lang="en-US" sz="800" b="0" i="0" kern="700" spc="50" dirty="0" err="1">
                <a:latin typeface="Gotham Book"/>
                <a:cs typeface="Gotham Book"/>
              </a:rPr>
              <a:t>enim</a:t>
            </a:r>
            <a:r>
              <a:rPr lang="en-US" sz="800" b="0" i="0" kern="700" spc="50" dirty="0">
                <a:latin typeface="Gotham Book"/>
                <a:cs typeface="Gotham Book"/>
              </a:rPr>
              <a:t> ad minim </a:t>
            </a:r>
            <a:r>
              <a:rPr lang="en-US" sz="800" b="0" i="0" kern="700" spc="50" dirty="0" err="1">
                <a:latin typeface="Gotham Book"/>
                <a:cs typeface="Gotham Book"/>
              </a:rPr>
              <a:t>veniam</a:t>
            </a:r>
            <a:r>
              <a:rPr lang="en-US" sz="800" b="0" i="0" kern="700" spc="50" dirty="0">
                <a:latin typeface="Gotham Book"/>
                <a:cs typeface="Gotham Book"/>
              </a:rPr>
              <a:t>, </a:t>
            </a:r>
            <a:r>
              <a:rPr lang="en-US" sz="800" b="0" i="0" kern="700" spc="50" dirty="0" err="1">
                <a:latin typeface="Gotham Book"/>
                <a:cs typeface="Gotham Book"/>
              </a:rPr>
              <a:t>quis</a:t>
            </a:r>
            <a:r>
              <a:rPr lang="en-US" sz="800" b="0" i="0" kern="700" spc="50" dirty="0">
                <a:latin typeface="Gotham Book"/>
                <a:cs typeface="Gotham Book"/>
              </a:rPr>
              <a:t> </a:t>
            </a:r>
            <a:r>
              <a:rPr lang="en-US" sz="800" b="0" i="0" kern="700" spc="50" dirty="0" err="1">
                <a:latin typeface="Gotham Book"/>
                <a:cs typeface="Gotham Book"/>
              </a:rPr>
              <a:t>nostrud</a:t>
            </a:r>
            <a:r>
              <a:rPr lang="en-US" sz="800" b="0" i="0" kern="700" spc="50" dirty="0">
                <a:latin typeface="Gotham Book"/>
                <a:cs typeface="Gotham Book"/>
              </a:rPr>
              <a:t> exercitation </a:t>
            </a:r>
            <a:r>
              <a:rPr lang="en-US" sz="800" b="0" i="0" kern="700" spc="50" dirty="0" err="1">
                <a:latin typeface="Gotham Book"/>
                <a:cs typeface="Gotham Book"/>
              </a:rPr>
              <a:t>ullamco</a:t>
            </a:r>
            <a:r>
              <a:rPr lang="en-US" sz="800" b="0" i="0" kern="700" spc="50" dirty="0">
                <a:latin typeface="Gotham Book"/>
                <a:cs typeface="Gotham Book"/>
              </a:rPr>
              <a:t> </a:t>
            </a:r>
            <a:r>
              <a:rPr lang="en-US" sz="800" b="0" i="0" kern="700" spc="50" dirty="0" err="1">
                <a:latin typeface="Gotham Book"/>
                <a:cs typeface="Gotham Book"/>
              </a:rPr>
              <a:t>laboris</a:t>
            </a:r>
            <a:r>
              <a:rPr lang="en-US" sz="800" b="0" i="0" kern="700" spc="50" dirty="0">
                <a:latin typeface="Gotham Book"/>
                <a:cs typeface="Gotham Book"/>
              </a:rPr>
              <a:t> nisi </a:t>
            </a:r>
            <a:r>
              <a:rPr lang="en-US" sz="800" b="0" i="0" kern="700" spc="50" dirty="0" err="1">
                <a:latin typeface="Gotham Book"/>
                <a:cs typeface="Gotham Book"/>
              </a:rPr>
              <a:t>ut</a:t>
            </a:r>
            <a:r>
              <a:rPr lang="en-US" sz="800" b="0" i="0" kern="700" spc="50" dirty="0">
                <a:latin typeface="Gotham Book"/>
                <a:cs typeface="Gotham Book"/>
              </a:rPr>
              <a:t> </a:t>
            </a:r>
            <a:r>
              <a:rPr lang="en-US" sz="800" b="0" i="0" kern="700" spc="50" dirty="0" err="1">
                <a:latin typeface="Gotham Book"/>
                <a:cs typeface="Gotham Book"/>
              </a:rPr>
              <a:t>aliquip</a:t>
            </a:r>
            <a:r>
              <a:rPr lang="en-US" sz="800" b="0" i="0" kern="700" spc="50" dirty="0">
                <a:latin typeface="Gotham Book"/>
                <a:cs typeface="Gotham Book"/>
              </a:rPr>
              <a:t> ex </a:t>
            </a:r>
            <a:r>
              <a:rPr lang="en-US" sz="800" b="0" i="0" kern="700" spc="50" dirty="0" err="1">
                <a:latin typeface="Gotham Book"/>
                <a:cs typeface="Gotham Book"/>
              </a:rPr>
              <a:t>ea</a:t>
            </a:r>
            <a:r>
              <a:rPr lang="en-US" sz="800" b="0" i="0" kern="700" spc="50" dirty="0">
                <a:latin typeface="Gotham Book"/>
                <a:cs typeface="Gotham Book"/>
              </a:rPr>
              <a:t> </a:t>
            </a:r>
            <a:r>
              <a:rPr lang="en-US" sz="800" b="0" i="0" kern="700" spc="50" dirty="0" err="1">
                <a:latin typeface="Gotham Book"/>
                <a:cs typeface="Gotham Book"/>
              </a:rPr>
              <a:t>commodo</a:t>
            </a:r>
            <a:r>
              <a:rPr lang="en-US" sz="800" b="0" i="0" kern="700" spc="50" dirty="0">
                <a:latin typeface="Gotham Book"/>
                <a:cs typeface="Gotham Book"/>
              </a:rPr>
              <a:t> </a:t>
            </a:r>
            <a:r>
              <a:rPr lang="en-US" sz="800" b="0" i="0" kern="700" spc="50" dirty="0" err="1">
                <a:latin typeface="Gotham Book"/>
                <a:cs typeface="Gotham Book"/>
              </a:rPr>
              <a:t>consequat</a:t>
            </a:r>
            <a:r>
              <a:rPr lang="en-US" sz="800" b="0" i="0" kern="700" spc="50" dirty="0">
                <a:latin typeface="Gotham Book"/>
                <a:cs typeface="Gotham Book"/>
              </a:rPr>
              <a:t>.</a:t>
            </a:r>
            <a:br>
              <a:rPr lang="en-US" sz="800" b="0" i="0" kern="700" spc="50" dirty="0">
                <a:latin typeface="Gotham Book"/>
                <a:cs typeface="Gotham Book"/>
              </a:rPr>
            </a:br>
            <a:br>
              <a:rPr lang="en-US" sz="800" b="0" i="0" kern="700" spc="50" dirty="0">
                <a:latin typeface="Gotham Book"/>
                <a:cs typeface="Gotham Book"/>
              </a:rPr>
            </a:br>
            <a:r>
              <a:rPr lang="en-US" sz="800" b="0" i="0" kern="700" spc="50" dirty="0" err="1">
                <a:latin typeface="Gotham Book"/>
                <a:cs typeface="Gotham Book"/>
              </a:rPr>
              <a:t>Duis</a:t>
            </a:r>
            <a:r>
              <a:rPr lang="en-US" sz="800" b="0" i="0" kern="700" spc="50" dirty="0">
                <a:latin typeface="Gotham Book"/>
                <a:cs typeface="Gotham Book"/>
              </a:rPr>
              <a:t> </a:t>
            </a:r>
            <a:r>
              <a:rPr lang="en-US" sz="800" b="0" i="0" kern="700" spc="50" dirty="0" err="1">
                <a:latin typeface="Gotham Book"/>
                <a:cs typeface="Gotham Book"/>
              </a:rPr>
              <a:t>aute</a:t>
            </a:r>
            <a:r>
              <a:rPr lang="en-US" sz="800" b="0" i="0" kern="700" spc="50" dirty="0">
                <a:latin typeface="Gotham Book"/>
                <a:cs typeface="Gotham Book"/>
              </a:rPr>
              <a:t> </a:t>
            </a:r>
            <a:r>
              <a:rPr lang="en-US" sz="800" b="0" i="0" kern="700" spc="50" dirty="0" err="1">
                <a:latin typeface="Gotham Book"/>
                <a:cs typeface="Gotham Book"/>
              </a:rPr>
              <a:t>irure</a:t>
            </a:r>
            <a:r>
              <a:rPr lang="en-US" sz="800" b="0" i="0" kern="700" spc="50" dirty="0">
                <a:latin typeface="Gotham Book"/>
                <a:cs typeface="Gotham Book"/>
              </a:rPr>
              <a:t> dolor in </a:t>
            </a:r>
            <a:r>
              <a:rPr lang="en-US" sz="800" b="0" i="0" kern="700" spc="50" dirty="0" err="1">
                <a:latin typeface="Gotham Book"/>
                <a:cs typeface="Gotham Book"/>
              </a:rPr>
              <a:t>reprehenderit</a:t>
            </a:r>
            <a:r>
              <a:rPr lang="en-US" sz="800" b="0" i="0" kern="700" spc="50" dirty="0">
                <a:latin typeface="Gotham Book"/>
                <a:cs typeface="Gotham Book"/>
              </a:rPr>
              <a:t> in </a:t>
            </a:r>
            <a:r>
              <a:rPr lang="en-US" sz="800" b="0" i="0" kern="700" spc="50" dirty="0" err="1">
                <a:latin typeface="Gotham Book"/>
                <a:cs typeface="Gotham Book"/>
              </a:rPr>
              <a:t>voluptate</a:t>
            </a:r>
            <a:r>
              <a:rPr lang="en-US" sz="800" b="0" i="0" kern="700" spc="50" dirty="0">
                <a:latin typeface="Gotham Book"/>
                <a:cs typeface="Gotham Book"/>
              </a:rPr>
              <a:t> </a:t>
            </a:r>
            <a:r>
              <a:rPr lang="en-US" sz="800" b="0" i="0" kern="700" spc="50" dirty="0" err="1">
                <a:latin typeface="Gotham Book"/>
                <a:cs typeface="Gotham Book"/>
              </a:rPr>
              <a:t>velit</a:t>
            </a:r>
            <a:r>
              <a:rPr lang="en-US" sz="800" b="0" i="0" kern="700" spc="50" dirty="0">
                <a:latin typeface="Gotham Book"/>
                <a:cs typeface="Gotham Book"/>
              </a:rPr>
              <a:t> </a:t>
            </a:r>
            <a:r>
              <a:rPr lang="en-US" sz="800" b="0" i="0" kern="700" spc="50" dirty="0" err="1">
                <a:latin typeface="Gotham Book"/>
                <a:cs typeface="Gotham Book"/>
              </a:rPr>
              <a:t>esse</a:t>
            </a:r>
            <a:r>
              <a:rPr lang="en-US" sz="800" b="0" i="0" kern="700" spc="50" dirty="0">
                <a:latin typeface="Gotham Book"/>
                <a:cs typeface="Gotham Book"/>
              </a:rPr>
              <a:t> </a:t>
            </a:r>
            <a:r>
              <a:rPr lang="en-US" sz="800" b="0" i="0" kern="700" spc="50" dirty="0" err="1">
                <a:latin typeface="Gotham Book"/>
                <a:cs typeface="Gotham Book"/>
              </a:rPr>
              <a:t>cillum</a:t>
            </a:r>
            <a:r>
              <a:rPr lang="en-US" sz="800" b="0" i="0" kern="700" spc="50" dirty="0">
                <a:latin typeface="Gotham Book"/>
                <a:cs typeface="Gotham Book"/>
              </a:rPr>
              <a:t>. </a:t>
            </a:r>
            <a:r>
              <a:rPr lang="en-US" sz="800" b="0" i="0" kern="700" spc="50" dirty="0" err="1">
                <a:latin typeface="Gotham Book"/>
                <a:cs typeface="Gotham Book"/>
              </a:rPr>
              <a:t>Duis</a:t>
            </a:r>
            <a:r>
              <a:rPr lang="en-US" sz="800" b="0" i="0" kern="700" spc="50" dirty="0">
                <a:latin typeface="Gotham Book"/>
                <a:cs typeface="Gotham Book"/>
              </a:rPr>
              <a:t> </a:t>
            </a:r>
            <a:r>
              <a:rPr lang="en-US" sz="800" b="0" i="0" kern="700" spc="50" dirty="0" err="1">
                <a:latin typeface="Gotham Book"/>
                <a:cs typeface="Gotham Book"/>
              </a:rPr>
              <a:t>aute</a:t>
            </a:r>
            <a:r>
              <a:rPr lang="en-US" sz="800" b="0" i="0" kern="700" spc="50" dirty="0">
                <a:latin typeface="Gotham Book"/>
                <a:cs typeface="Gotham Book"/>
              </a:rPr>
              <a:t> </a:t>
            </a:r>
            <a:r>
              <a:rPr lang="en-US" sz="800" b="0" i="0" kern="700" spc="50" dirty="0" err="1">
                <a:latin typeface="Gotham Book"/>
                <a:cs typeface="Gotham Book"/>
              </a:rPr>
              <a:t>irure</a:t>
            </a:r>
            <a:r>
              <a:rPr lang="en-US" sz="800" b="0" i="0" kern="700" spc="50" dirty="0">
                <a:latin typeface="Gotham Book"/>
                <a:cs typeface="Gotham Book"/>
              </a:rPr>
              <a:t> dolor in </a:t>
            </a:r>
            <a:r>
              <a:rPr lang="en-US" sz="800" b="0" i="0" kern="700" spc="50" dirty="0" err="1">
                <a:latin typeface="Gotham Book"/>
                <a:cs typeface="Gotham Book"/>
              </a:rPr>
              <a:t>reprehenderit</a:t>
            </a:r>
            <a:r>
              <a:rPr lang="en-US" sz="800" b="0" i="0" kern="700" spc="50" dirty="0">
                <a:latin typeface="Gotham Book"/>
                <a:cs typeface="Gotham Book"/>
              </a:rPr>
              <a:t> in </a:t>
            </a:r>
            <a:r>
              <a:rPr lang="en-US" sz="800" b="0" i="0" kern="700" spc="50" dirty="0" err="1">
                <a:latin typeface="Gotham Book"/>
                <a:cs typeface="Gotham Book"/>
              </a:rPr>
              <a:t>voluptate</a:t>
            </a:r>
            <a:r>
              <a:rPr lang="en-US" sz="800" b="0" i="0" kern="700" spc="50" dirty="0">
                <a:latin typeface="Gotham Book"/>
                <a:cs typeface="Gotham Book"/>
              </a:rPr>
              <a:t> </a:t>
            </a:r>
            <a:r>
              <a:rPr lang="en-US" sz="800" b="0" i="0" kern="700" spc="50" dirty="0" err="1">
                <a:latin typeface="Gotham Book"/>
                <a:cs typeface="Gotham Book"/>
              </a:rPr>
              <a:t>velit</a:t>
            </a:r>
            <a:r>
              <a:rPr lang="en-US" sz="800" b="0" i="0" kern="700" spc="50" dirty="0">
                <a:latin typeface="Gotham Book"/>
                <a:cs typeface="Gotham Book"/>
              </a:rPr>
              <a:t> </a:t>
            </a:r>
            <a:r>
              <a:rPr lang="en-US" sz="800" b="0" i="0" kern="700" spc="50" dirty="0" err="1">
                <a:latin typeface="Gotham Book"/>
                <a:cs typeface="Gotham Book"/>
              </a:rPr>
              <a:t>esse</a:t>
            </a:r>
            <a:r>
              <a:rPr lang="en-US" sz="800" b="0" i="0" kern="700" spc="50" dirty="0">
                <a:latin typeface="Gotham Book"/>
                <a:cs typeface="Gotham Book"/>
              </a:rPr>
              <a:t> </a:t>
            </a:r>
            <a:r>
              <a:rPr lang="en-US" sz="800" b="0" i="0" kern="700" spc="50" dirty="0" err="1">
                <a:latin typeface="Gotham Book"/>
                <a:cs typeface="Gotham Book"/>
              </a:rPr>
              <a:t>cillum</a:t>
            </a:r>
            <a:r>
              <a:rPr lang="en-US" sz="800" b="0" i="0" kern="700" spc="50" dirty="0">
                <a:latin typeface="Gotham Book"/>
                <a:cs typeface="Gotham Book"/>
              </a:rPr>
              <a:t>.</a:t>
            </a:r>
          </a:p>
          <a:p>
            <a:pPr>
              <a:lnSpc>
                <a:spcPct val="140000"/>
              </a:lnSpc>
            </a:pPr>
            <a:endParaRPr lang="en-US" sz="800" b="0" i="0" kern="700" spc="50" dirty="0">
              <a:latin typeface="Gotham Book"/>
              <a:cs typeface="Gotham Book"/>
            </a:endParaRPr>
          </a:p>
          <a:p>
            <a:pPr>
              <a:lnSpc>
                <a:spcPct val="140000"/>
              </a:lnSpc>
            </a:pPr>
            <a:br>
              <a:rPr lang="en-US" sz="800" b="0" i="0" kern="700" spc="50" dirty="0">
                <a:latin typeface="Gotham Book"/>
                <a:cs typeface="Gotham Book"/>
              </a:rPr>
            </a:br>
            <a:r>
              <a:rPr lang="en-US" sz="800" b="0" i="0" kern="700" spc="50" dirty="0">
                <a:latin typeface="Gotham Book"/>
                <a:cs typeface="Gotham Book"/>
              </a:rPr>
              <a:t>_</a:t>
            </a:r>
          </a:p>
        </p:txBody>
      </p:sp>
    </p:spTree>
    <p:extLst>
      <p:ext uri="{BB962C8B-B14F-4D97-AF65-F5344CB8AC3E}">
        <p14:creationId xmlns:p14="http://schemas.microsoft.com/office/powerpoint/2010/main" val="23767668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mall Copy &amp; Image">
    <p:spTree>
      <p:nvGrpSpPr>
        <p:cNvPr id="1" name=""/>
        <p:cNvGrpSpPr/>
        <p:nvPr/>
      </p:nvGrpSpPr>
      <p:grpSpPr>
        <a:xfrm>
          <a:off x="0" y="0"/>
          <a:ext cx="0" cy="0"/>
          <a:chOff x="0" y="0"/>
          <a:chExt cx="0" cy="0"/>
        </a:xfrm>
      </p:grpSpPr>
      <p:sp>
        <p:nvSpPr>
          <p:cNvPr id="7" name="Text Placeholder 4"/>
          <p:cNvSpPr>
            <a:spLocks noGrp="1"/>
          </p:cNvSpPr>
          <p:nvPr>
            <p:ph type="body" sz="quarter" idx="10" hasCustomPrompt="1"/>
          </p:nvPr>
        </p:nvSpPr>
        <p:spPr>
          <a:xfrm>
            <a:off x="6316133" y="949620"/>
            <a:ext cx="2311400" cy="618595"/>
          </a:xfrm>
          <a:prstGeom prst="rect">
            <a:avLst/>
          </a:prstGeom>
        </p:spPr>
        <p:txBody>
          <a:bodyPr vert="horz" anchor="ctr"/>
          <a:lstStyle>
            <a:lvl1pPr marL="0" indent="0">
              <a:buNone/>
              <a:defRPr sz="1600" baseline="0">
                <a:latin typeface="Gotham Black"/>
                <a:cs typeface="Gotham Black"/>
              </a:defRPr>
            </a:lvl1pPr>
            <a:lvl3pPr marL="914400" indent="0" algn="l">
              <a:buNone/>
              <a:defRPr/>
            </a:lvl3pPr>
          </a:lstStyle>
          <a:p>
            <a:pPr lvl="0"/>
            <a:r>
              <a:rPr lang="en-US" dirty="0"/>
              <a:t>CLICK TO EDIT</a:t>
            </a:r>
          </a:p>
        </p:txBody>
      </p:sp>
      <p:sp>
        <p:nvSpPr>
          <p:cNvPr id="13" name="Picture Placeholder 4"/>
          <p:cNvSpPr>
            <a:spLocks noGrp="1"/>
          </p:cNvSpPr>
          <p:nvPr>
            <p:ph type="pic" sz="quarter" idx="11" hasCustomPrompt="1"/>
          </p:nvPr>
        </p:nvSpPr>
        <p:spPr>
          <a:xfrm>
            <a:off x="524936" y="949620"/>
            <a:ext cx="4525433" cy="3501729"/>
          </a:xfrm>
          <a:prstGeom prst="rect">
            <a:avLst/>
          </a:prstGeom>
        </p:spPr>
        <p:txBody>
          <a:bodyPr vert="horz" anchor="ctr"/>
          <a:lstStyle>
            <a:lvl1pPr marL="0" indent="0" algn="ctr">
              <a:buNone/>
              <a:defRPr sz="1500" baseline="0">
                <a:solidFill>
                  <a:schemeClr val="bg1">
                    <a:lumMod val="75000"/>
                  </a:schemeClr>
                </a:solidFill>
                <a:latin typeface="Gotham Black"/>
                <a:cs typeface="Gotham Black"/>
              </a:defRPr>
            </a:lvl1pPr>
          </a:lstStyle>
          <a:p>
            <a:r>
              <a:rPr lang="en-US" dirty="0"/>
              <a:t>CLICK TO</a:t>
            </a:r>
            <a:br>
              <a:rPr lang="en-US" dirty="0"/>
            </a:br>
            <a:r>
              <a:rPr lang="en-US" dirty="0"/>
              <a:t>INSERT IMAGE</a:t>
            </a:r>
          </a:p>
        </p:txBody>
      </p:sp>
      <p:sp>
        <p:nvSpPr>
          <p:cNvPr id="6" name="Text Placeholder 2"/>
          <p:cNvSpPr>
            <a:spLocks noGrp="1"/>
          </p:cNvSpPr>
          <p:nvPr>
            <p:ph type="body" sz="quarter" idx="13" hasCustomPrompt="1"/>
          </p:nvPr>
        </p:nvSpPr>
        <p:spPr>
          <a:xfrm>
            <a:off x="6316129" y="1624571"/>
            <a:ext cx="2311403" cy="2826777"/>
          </a:xfrm>
          <a:prstGeom prst="rect">
            <a:avLst/>
          </a:prstGeom>
        </p:spPr>
        <p:txBody>
          <a:bodyPr vert="horz"/>
          <a:lstStyle>
            <a:lvl1pPr marL="0" marR="0" indent="0" algn="l" defTabSz="457200" rtl="0" eaLnBrk="1" fontAlgn="auto" latinLnBrk="0" hangingPunct="1">
              <a:lnSpc>
                <a:spcPct val="140000"/>
              </a:lnSpc>
              <a:spcBef>
                <a:spcPct val="20000"/>
              </a:spcBef>
              <a:spcAft>
                <a:spcPts val="0"/>
              </a:spcAft>
              <a:buClrTx/>
              <a:buSzTx/>
              <a:buFont typeface="Arial"/>
              <a:buNone/>
              <a:tabLst/>
              <a:defRPr sz="700" b="0" i="0" kern="600" spc="50">
                <a:latin typeface="Gotham Book"/>
                <a:cs typeface="Gotham Book"/>
              </a:defRPr>
            </a:lvl1pPr>
            <a:lvl5pPr marL="1828800" indent="0">
              <a:buNone/>
              <a:defRPr/>
            </a:lvl5pPr>
          </a:lstStyle>
          <a:p>
            <a:pPr>
              <a:lnSpc>
                <a:spcPct val="140000"/>
              </a:lnSpc>
            </a:pPr>
            <a:r>
              <a:rPr lang="en-US" sz="800" b="0" i="0" kern="700" spc="50" dirty="0" err="1">
                <a:latin typeface="Gotham Book"/>
                <a:cs typeface="Gotham Book"/>
              </a:rPr>
              <a:t>Lorem</a:t>
            </a:r>
            <a:r>
              <a:rPr lang="en-US" sz="800" b="0" i="0" kern="700" spc="50" dirty="0">
                <a:latin typeface="Gotham Book"/>
                <a:cs typeface="Gotham Book"/>
              </a:rPr>
              <a:t> </a:t>
            </a:r>
            <a:r>
              <a:rPr lang="en-US" sz="800" b="0" i="0" kern="700" spc="50" dirty="0" err="1">
                <a:latin typeface="Gotham Book"/>
                <a:cs typeface="Gotham Book"/>
              </a:rPr>
              <a:t>ipsum</a:t>
            </a:r>
            <a:r>
              <a:rPr lang="en-US" sz="800" b="0" i="0" kern="700" spc="50" dirty="0">
                <a:latin typeface="Gotham Book"/>
                <a:cs typeface="Gotham Book"/>
              </a:rPr>
              <a:t> dolor sit </a:t>
            </a:r>
            <a:r>
              <a:rPr lang="en-US" sz="800" b="0" i="0" kern="700" spc="50" dirty="0" err="1">
                <a:latin typeface="Gotham Book"/>
                <a:cs typeface="Gotham Book"/>
              </a:rPr>
              <a:t>amet</a:t>
            </a:r>
            <a:r>
              <a:rPr lang="en-US" sz="800" b="0" i="0" kern="700" spc="50" dirty="0">
                <a:latin typeface="Gotham Book"/>
                <a:cs typeface="Gotham Book"/>
              </a:rPr>
              <a:t>, </a:t>
            </a:r>
            <a:r>
              <a:rPr lang="en-US" sz="800" b="0" i="0" kern="700" spc="50" dirty="0" err="1">
                <a:latin typeface="Gotham Book"/>
                <a:cs typeface="Gotham Book"/>
              </a:rPr>
              <a:t>consectetur</a:t>
            </a:r>
            <a:r>
              <a:rPr lang="en-US" sz="800" b="0" i="0" kern="700" spc="50" dirty="0">
                <a:latin typeface="Gotham Book"/>
                <a:cs typeface="Gotham Book"/>
              </a:rPr>
              <a:t> </a:t>
            </a:r>
            <a:r>
              <a:rPr lang="en-US" sz="800" b="0" i="0" kern="700" spc="50" dirty="0" err="1">
                <a:latin typeface="Gotham Book"/>
                <a:cs typeface="Gotham Book"/>
              </a:rPr>
              <a:t>adipiscing</a:t>
            </a:r>
            <a:r>
              <a:rPr lang="en-US" sz="800" b="0" i="0" kern="700" spc="50" dirty="0">
                <a:latin typeface="Gotham Book"/>
                <a:cs typeface="Gotham Book"/>
              </a:rPr>
              <a:t> </a:t>
            </a:r>
            <a:r>
              <a:rPr lang="en-US" sz="800" b="0" i="0" kern="700" spc="50" dirty="0" err="1">
                <a:latin typeface="Gotham Book"/>
                <a:cs typeface="Gotham Book"/>
              </a:rPr>
              <a:t>elit</a:t>
            </a:r>
            <a:r>
              <a:rPr lang="en-US" sz="800" b="0" i="0" kern="700" spc="50" dirty="0">
                <a:latin typeface="Gotham Book"/>
                <a:cs typeface="Gotham Book"/>
              </a:rPr>
              <a:t>, </a:t>
            </a:r>
            <a:r>
              <a:rPr lang="en-US" sz="800" b="0" i="0" kern="700" spc="50" dirty="0" err="1">
                <a:latin typeface="Gotham Book"/>
                <a:cs typeface="Gotham Book"/>
              </a:rPr>
              <a:t>sed</a:t>
            </a:r>
            <a:r>
              <a:rPr lang="en-US" sz="800" b="0" i="0" kern="700" spc="50" dirty="0">
                <a:latin typeface="Gotham Book"/>
                <a:cs typeface="Gotham Book"/>
              </a:rPr>
              <a:t> do </a:t>
            </a:r>
            <a:r>
              <a:rPr lang="en-US" sz="800" b="0" i="0" kern="700" spc="50" dirty="0" err="1">
                <a:latin typeface="Gotham Book"/>
                <a:cs typeface="Gotham Book"/>
              </a:rPr>
              <a:t>eiusmod</a:t>
            </a:r>
            <a:r>
              <a:rPr lang="en-US" sz="800" b="0" i="0" kern="700" spc="50" dirty="0">
                <a:latin typeface="Gotham Book"/>
                <a:cs typeface="Gotham Book"/>
              </a:rPr>
              <a:t> </a:t>
            </a:r>
            <a:r>
              <a:rPr lang="en-US" sz="800" b="0" i="0" kern="700" spc="50" dirty="0" err="1">
                <a:latin typeface="Gotham Book"/>
                <a:cs typeface="Gotham Book"/>
              </a:rPr>
              <a:t>tempor</a:t>
            </a:r>
            <a:r>
              <a:rPr lang="en-US" sz="800" b="0" i="0" kern="700" spc="50" dirty="0">
                <a:latin typeface="Gotham Book"/>
                <a:cs typeface="Gotham Book"/>
              </a:rPr>
              <a:t> </a:t>
            </a:r>
            <a:r>
              <a:rPr lang="en-US" sz="800" b="0" i="0" kern="700" spc="50" dirty="0" err="1">
                <a:latin typeface="Gotham Book"/>
                <a:cs typeface="Gotham Book"/>
              </a:rPr>
              <a:t>incididunt</a:t>
            </a:r>
            <a:r>
              <a:rPr lang="en-US" sz="800" b="0" i="0" kern="700" spc="50" dirty="0">
                <a:latin typeface="Gotham Book"/>
                <a:cs typeface="Gotham Book"/>
              </a:rPr>
              <a:t> </a:t>
            </a:r>
            <a:r>
              <a:rPr lang="en-US" sz="800" b="0" i="0" kern="700" spc="50" dirty="0" err="1">
                <a:latin typeface="Gotham Book"/>
                <a:cs typeface="Gotham Book"/>
              </a:rPr>
              <a:t>ut</a:t>
            </a:r>
            <a:r>
              <a:rPr lang="en-US" sz="800" b="0" i="0" kern="700" spc="50" dirty="0">
                <a:latin typeface="Gotham Book"/>
                <a:cs typeface="Gotham Book"/>
              </a:rPr>
              <a:t> </a:t>
            </a:r>
            <a:r>
              <a:rPr lang="en-US" sz="800" b="0" i="0" kern="700" spc="50" dirty="0" err="1">
                <a:latin typeface="Gotham Book"/>
                <a:cs typeface="Gotham Book"/>
              </a:rPr>
              <a:t>labore</a:t>
            </a:r>
            <a:r>
              <a:rPr lang="en-US" sz="800" b="0" i="0" kern="700" spc="50" dirty="0">
                <a:latin typeface="Gotham Book"/>
                <a:cs typeface="Gotham Book"/>
              </a:rPr>
              <a:t> et </a:t>
            </a:r>
            <a:r>
              <a:rPr lang="en-US" sz="800" b="0" i="0" kern="700" spc="50" dirty="0" err="1">
                <a:latin typeface="Gotham Book"/>
                <a:cs typeface="Gotham Book"/>
              </a:rPr>
              <a:t>dolore</a:t>
            </a:r>
            <a:r>
              <a:rPr lang="en-US" sz="800" b="0" i="0" kern="700" spc="50" dirty="0">
                <a:latin typeface="Gotham Book"/>
                <a:cs typeface="Gotham Book"/>
              </a:rPr>
              <a:t> magna </a:t>
            </a:r>
            <a:r>
              <a:rPr lang="en-US" sz="800" b="0" i="0" kern="700" spc="50" dirty="0" err="1">
                <a:latin typeface="Gotham Book"/>
                <a:cs typeface="Gotham Book"/>
              </a:rPr>
              <a:t>aliqua</a:t>
            </a:r>
            <a:r>
              <a:rPr lang="en-US" sz="800" b="0" i="0" kern="700" spc="50" dirty="0">
                <a:latin typeface="Gotham Book"/>
                <a:cs typeface="Gotham Book"/>
              </a:rPr>
              <a:t>. </a:t>
            </a:r>
            <a:r>
              <a:rPr lang="en-US" sz="800" b="0" i="0" kern="700" spc="50" dirty="0" err="1">
                <a:latin typeface="Gotham Book"/>
                <a:cs typeface="Gotham Book"/>
              </a:rPr>
              <a:t>Ut</a:t>
            </a:r>
            <a:r>
              <a:rPr lang="en-US" sz="800" b="0" i="0" kern="700" spc="50" dirty="0">
                <a:latin typeface="Gotham Book"/>
                <a:cs typeface="Gotham Book"/>
              </a:rPr>
              <a:t> </a:t>
            </a:r>
            <a:r>
              <a:rPr lang="en-US" sz="800" b="0" i="0" kern="700" spc="50" dirty="0" err="1">
                <a:latin typeface="Gotham Book"/>
                <a:cs typeface="Gotham Book"/>
              </a:rPr>
              <a:t>enim</a:t>
            </a:r>
            <a:r>
              <a:rPr lang="en-US" sz="800" b="0" i="0" kern="700" spc="50" dirty="0">
                <a:latin typeface="Gotham Book"/>
                <a:cs typeface="Gotham Book"/>
              </a:rPr>
              <a:t> ad minim </a:t>
            </a:r>
            <a:r>
              <a:rPr lang="en-US" sz="800" b="0" i="0" kern="700" spc="50" dirty="0" err="1">
                <a:latin typeface="Gotham Book"/>
                <a:cs typeface="Gotham Book"/>
              </a:rPr>
              <a:t>veniam</a:t>
            </a:r>
            <a:r>
              <a:rPr lang="en-US" sz="800" b="0" i="0" kern="700" spc="50" dirty="0">
                <a:latin typeface="Gotham Book"/>
                <a:cs typeface="Gotham Book"/>
              </a:rPr>
              <a:t>, </a:t>
            </a:r>
            <a:r>
              <a:rPr lang="en-US" sz="800" b="0" i="0" kern="700" spc="50" dirty="0" err="1">
                <a:latin typeface="Gotham Book"/>
                <a:cs typeface="Gotham Book"/>
              </a:rPr>
              <a:t>quis</a:t>
            </a:r>
            <a:r>
              <a:rPr lang="en-US" sz="800" b="0" i="0" kern="700" spc="50" dirty="0">
                <a:latin typeface="Gotham Book"/>
                <a:cs typeface="Gotham Book"/>
              </a:rPr>
              <a:t> </a:t>
            </a:r>
            <a:r>
              <a:rPr lang="en-US" sz="800" b="0" i="0" kern="700" spc="50" dirty="0" err="1">
                <a:latin typeface="Gotham Book"/>
                <a:cs typeface="Gotham Book"/>
              </a:rPr>
              <a:t>nostrud</a:t>
            </a:r>
            <a:r>
              <a:rPr lang="en-US" sz="800" b="0" i="0" kern="700" spc="50" dirty="0">
                <a:latin typeface="Gotham Book"/>
                <a:cs typeface="Gotham Book"/>
              </a:rPr>
              <a:t> exercitation </a:t>
            </a:r>
            <a:r>
              <a:rPr lang="en-US" sz="800" b="0" i="0" kern="700" spc="50" dirty="0" err="1">
                <a:latin typeface="Gotham Book"/>
                <a:cs typeface="Gotham Book"/>
              </a:rPr>
              <a:t>ullamco</a:t>
            </a:r>
            <a:r>
              <a:rPr lang="en-US" sz="800" b="0" i="0" kern="700" spc="50" dirty="0">
                <a:latin typeface="Gotham Book"/>
                <a:cs typeface="Gotham Book"/>
              </a:rPr>
              <a:t> </a:t>
            </a:r>
            <a:r>
              <a:rPr lang="en-US" sz="800" b="0" i="0" kern="700" spc="50" dirty="0" err="1">
                <a:latin typeface="Gotham Book"/>
                <a:cs typeface="Gotham Book"/>
              </a:rPr>
              <a:t>laboris</a:t>
            </a:r>
            <a:r>
              <a:rPr lang="en-US" sz="800" b="0" i="0" kern="700" spc="50" dirty="0">
                <a:latin typeface="Gotham Book"/>
                <a:cs typeface="Gotham Book"/>
              </a:rPr>
              <a:t> nisi </a:t>
            </a:r>
            <a:r>
              <a:rPr lang="en-US" sz="800" b="0" i="0" kern="700" spc="50" dirty="0" err="1">
                <a:latin typeface="Gotham Book"/>
                <a:cs typeface="Gotham Book"/>
              </a:rPr>
              <a:t>ut</a:t>
            </a:r>
            <a:r>
              <a:rPr lang="en-US" sz="800" b="0" i="0" kern="700" spc="50" dirty="0">
                <a:latin typeface="Gotham Book"/>
                <a:cs typeface="Gotham Book"/>
              </a:rPr>
              <a:t> </a:t>
            </a:r>
            <a:r>
              <a:rPr lang="en-US" sz="800" b="0" i="0" kern="700" spc="50" dirty="0" err="1">
                <a:latin typeface="Gotham Book"/>
                <a:cs typeface="Gotham Book"/>
              </a:rPr>
              <a:t>aliquip</a:t>
            </a:r>
            <a:r>
              <a:rPr lang="en-US" sz="800" b="0" i="0" kern="700" spc="50" dirty="0">
                <a:latin typeface="Gotham Book"/>
                <a:cs typeface="Gotham Book"/>
              </a:rPr>
              <a:t> ex </a:t>
            </a:r>
            <a:r>
              <a:rPr lang="en-US" sz="800" b="0" i="0" kern="700" spc="50" dirty="0" err="1">
                <a:latin typeface="Gotham Book"/>
                <a:cs typeface="Gotham Book"/>
              </a:rPr>
              <a:t>ea</a:t>
            </a:r>
            <a:r>
              <a:rPr lang="en-US" sz="800" b="0" i="0" kern="700" spc="50" dirty="0">
                <a:latin typeface="Gotham Book"/>
                <a:cs typeface="Gotham Book"/>
              </a:rPr>
              <a:t> </a:t>
            </a:r>
            <a:r>
              <a:rPr lang="en-US" sz="800" b="0" i="0" kern="700" spc="50" dirty="0" err="1">
                <a:latin typeface="Gotham Book"/>
                <a:cs typeface="Gotham Book"/>
              </a:rPr>
              <a:t>commodo</a:t>
            </a:r>
            <a:r>
              <a:rPr lang="en-US" sz="800" b="0" i="0" kern="700" spc="50" dirty="0">
                <a:latin typeface="Gotham Book"/>
                <a:cs typeface="Gotham Book"/>
              </a:rPr>
              <a:t> </a:t>
            </a:r>
            <a:r>
              <a:rPr lang="en-US" sz="800" b="0" i="0" kern="700" spc="50" dirty="0" err="1">
                <a:latin typeface="Gotham Book"/>
                <a:cs typeface="Gotham Book"/>
              </a:rPr>
              <a:t>consequat</a:t>
            </a:r>
            <a:r>
              <a:rPr lang="en-US" sz="800" b="0" i="0" kern="700" spc="50" dirty="0">
                <a:latin typeface="Gotham Book"/>
                <a:cs typeface="Gotham Book"/>
              </a:rPr>
              <a:t>.</a:t>
            </a:r>
            <a:br>
              <a:rPr lang="en-US" sz="800" b="0" i="0" kern="700" spc="50" dirty="0">
                <a:latin typeface="Gotham Book"/>
                <a:cs typeface="Gotham Book"/>
              </a:rPr>
            </a:br>
            <a:br>
              <a:rPr lang="en-US" sz="800" b="0" i="0" kern="700" spc="50" dirty="0">
                <a:latin typeface="Gotham Book"/>
                <a:cs typeface="Gotham Book"/>
              </a:rPr>
            </a:br>
            <a:r>
              <a:rPr lang="en-US" sz="800" b="0" i="0" kern="700" spc="50" dirty="0" err="1">
                <a:latin typeface="Gotham Book"/>
                <a:cs typeface="Gotham Book"/>
              </a:rPr>
              <a:t>Duis</a:t>
            </a:r>
            <a:r>
              <a:rPr lang="en-US" sz="800" b="0" i="0" kern="700" spc="50" dirty="0">
                <a:latin typeface="Gotham Book"/>
                <a:cs typeface="Gotham Book"/>
              </a:rPr>
              <a:t> </a:t>
            </a:r>
            <a:r>
              <a:rPr lang="en-US" sz="800" b="0" i="0" kern="700" spc="50" dirty="0" err="1">
                <a:latin typeface="Gotham Book"/>
                <a:cs typeface="Gotham Book"/>
              </a:rPr>
              <a:t>aute</a:t>
            </a:r>
            <a:r>
              <a:rPr lang="en-US" sz="800" b="0" i="0" kern="700" spc="50" dirty="0">
                <a:latin typeface="Gotham Book"/>
                <a:cs typeface="Gotham Book"/>
              </a:rPr>
              <a:t> </a:t>
            </a:r>
            <a:r>
              <a:rPr lang="en-US" sz="800" b="0" i="0" kern="700" spc="50" dirty="0" err="1">
                <a:latin typeface="Gotham Book"/>
                <a:cs typeface="Gotham Book"/>
              </a:rPr>
              <a:t>irure</a:t>
            </a:r>
            <a:r>
              <a:rPr lang="en-US" sz="800" b="0" i="0" kern="700" spc="50" dirty="0">
                <a:latin typeface="Gotham Book"/>
                <a:cs typeface="Gotham Book"/>
              </a:rPr>
              <a:t> dolor in </a:t>
            </a:r>
            <a:r>
              <a:rPr lang="en-US" sz="800" b="0" i="0" kern="700" spc="50" dirty="0" err="1">
                <a:latin typeface="Gotham Book"/>
                <a:cs typeface="Gotham Book"/>
              </a:rPr>
              <a:t>reprehenderit</a:t>
            </a:r>
            <a:r>
              <a:rPr lang="en-US" sz="800" b="0" i="0" kern="700" spc="50" dirty="0">
                <a:latin typeface="Gotham Book"/>
                <a:cs typeface="Gotham Book"/>
              </a:rPr>
              <a:t> in </a:t>
            </a:r>
            <a:r>
              <a:rPr lang="en-US" sz="800" b="0" i="0" kern="700" spc="50" dirty="0" err="1">
                <a:latin typeface="Gotham Book"/>
                <a:cs typeface="Gotham Book"/>
              </a:rPr>
              <a:t>voluptate</a:t>
            </a:r>
            <a:r>
              <a:rPr lang="en-US" sz="800" b="0" i="0" kern="700" spc="50" dirty="0">
                <a:latin typeface="Gotham Book"/>
                <a:cs typeface="Gotham Book"/>
              </a:rPr>
              <a:t> </a:t>
            </a:r>
            <a:r>
              <a:rPr lang="en-US" sz="800" b="0" i="0" kern="700" spc="50" dirty="0" err="1">
                <a:latin typeface="Gotham Book"/>
                <a:cs typeface="Gotham Book"/>
              </a:rPr>
              <a:t>velit</a:t>
            </a:r>
            <a:r>
              <a:rPr lang="en-US" sz="800" b="0" i="0" kern="700" spc="50" dirty="0">
                <a:latin typeface="Gotham Book"/>
                <a:cs typeface="Gotham Book"/>
              </a:rPr>
              <a:t> </a:t>
            </a:r>
            <a:r>
              <a:rPr lang="en-US" sz="800" b="0" i="0" kern="700" spc="50" dirty="0" err="1">
                <a:latin typeface="Gotham Book"/>
                <a:cs typeface="Gotham Book"/>
              </a:rPr>
              <a:t>esse</a:t>
            </a:r>
            <a:r>
              <a:rPr lang="en-US" sz="800" b="0" i="0" kern="700" spc="50" dirty="0">
                <a:latin typeface="Gotham Book"/>
                <a:cs typeface="Gotham Book"/>
              </a:rPr>
              <a:t> </a:t>
            </a:r>
            <a:r>
              <a:rPr lang="en-US" sz="800" b="0" i="0" kern="700" spc="50" dirty="0" err="1">
                <a:latin typeface="Gotham Book"/>
                <a:cs typeface="Gotham Book"/>
              </a:rPr>
              <a:t>cillum</a:t>
            </a:r>
            <a:r>
              <a:rPr lang="en-US" sz="800" b="0" i="0" kern="700" spc="50" dirty="0">
                <a:latin typeface="Gotham Book"/>
                <a:cs typeface="Gotham Book"/>
              </a:rPr>
              <a:t>. </a:t>
            </a:r>
            <a:r>
              <a:rPr lang="en-US" sz="800" b="0" i="0" kern="700" spc="50" dirty="0" err="1">
                <a:latin typeface="Gotham Book"/>
                <a:cs typeface="Gotham Book"/>
              </a:rPr>
              <a:t>Duis</a:t>
            </a:r>
            <a:r>
              <a:rPr lang="en-US" sz="800" b="0" i="0" kern="700" spc="50" dirty="0">
                <a:latin typeface="Gotham Book"/>
                <a:cs typeface="Gotham Book"/>
              </a:rPr>
              <a:t> </a:t>
            </a:r>
            <a:r>
              <a:rPr lang="en-US" sz="800" b="0" i="0" kern="700" spc="50" dirty="0" err="1">
                <a:latin typeface="Gotham Book"/>
                <a:cs typeface="Gotham Book"/>
              </a:rPr>
              <a:t>aute</a:t>
            </a:r>
            <a:r>
              <a:rPr lang="en-US" sz="800" b="0" i="0" kern="700" spc="50" dirty="0">
                <a:latin typeface="Gotham Book"/>
                <a:cs typeface="Gotham Book"/>
              </a:rPr>
              <a:t> </a:t>
            </a:r>
            <a:r>
              <a:rPr lang="en-US" sz="800" b="0" i="0" kern="700" spc="50" dirty="0" err="1">
                <a:latin typeface="Gotham Book"/>
                <a:cs typeface="Gotham Book"/>
              </a:rPr>
              <a:t>irure</a:t>
            </a:r>
            <a:r>
              <a:rPr lang="en-US" sz="800" b="0" i="0" kern="700" spc="50" dirty="0">
                <a:latin typeface="Gotham Book"/>
                <a:cs typeface="Gotham Book"/>
              </a:rPr>
              <a:t> dolor in </a:t>
            </a:r>
            <a:r>
              <a:rPr lang="en-US" sz="800" b="0" i="0" kern="700" spc="50" dirty="0" err="1">
                <a:latin typeface="Gotham Book"/>
                <a:cs typeface="Gotham Book"/>
              </a:rPr>
              <a:t>reprehenderit</a:t>
            </a:r>
            <a:r>
              <a:rPr lang="en-US" sz="800" b="0" i="0" kern="700" spc="50" dirty="0">
                <a:latin typeface="Gotham Book"/>
                <a:cs typeface="Gotham Book"/>
              </a:rPr>
              <a:t> in </a:t>
            </a:r>
            <a:r>
              <a:rPr lang="en-US" sz="800" b="0" i="0" kern="700" spc="50" dirty="0" err="1">
                <a:latin typeface="Gotham Book"/>
                <a:cs typeface="Gotham Book"/>
              </a:rPr>
              <a:t>voluptate</a:t>
            </a:r>
            <a:r>
              <a:rPr lang="en-US" sz="800" b="0" i="0" kern="700" spc="50" dirty="0">
                <a:latin typeface="Gotham Book"/>
                <a:cs typeface="Gotham Book"/>
              </a:rPr>
              <a:t> </a:t>
            </a:r>
            <a:r>
              <a:rPr lang="en-US" sz="800" b="0" i="0" kern="700" spc="50" dirty="0" err="1">
                <a:latin typeface="Gotham Book"/>
                <a:cs typeface="Gotham Book"/>
              </a:rPr>
              <a:t>velit</a:t>
            </a:r>
            <a:r>
              <a:rPr lang="en-US" sz="800" b="0" i="0" kern="700" spc="50" dirty="0">
                <a:latin typeface="Gotham Book"/>
                <a:cs typeface="Gotham Book"/>
              </a:rPr>
              <a:t> </a:t>
            </a:r>
            <a:r>
              <a:rPr lang="en-US" sz="800" b="0" i="0" kern="700" spc="50" dirty="0" err="1">
                <a:latin typeface="Gotham Book"/>
                <a:cs typeface="Gotham Book"/>
              </a:rPr>
              <a:t>esse</a:t>
            </a:r>
            <a:r>
              <a:rPr lang="en-US" sz="800" b="0" i="0" kern="700" spc="50" dirty="0">
                <a:latin typeface="Gotham Book"/>
                <a:cs typeface="Gotham Book"/>
              </a:rPr>
              <a:t> </a:t>
            </a:r>
            <a:r>
              <a:rPr lang="en-US" sz="800" b="0" i="0" kern="700" spc="50" dirty="0" err="1">
                <a:latin typeface="Gotham Book"/>
                <a:cs typeface="Gotham Book"/>
              </a:rPr>
              <a:t>cillum</a:t>
            </a:r>
            <a:r>
              <a:rPr lang="en-US" sz="800" b="0" i="0" kern="700" spc="50" dirty="0">
                <a:latin typeface="Gotham Book"/>
                <a:cs typeface="Gotham Book"/>
              </a:rPr>
              <a:t>.</a:t>
            </a:r>
          </a:p>
          <a:p>
            <a:pPr>
              <a:lnSpc>
                <a:spcPct val="140000"/>
              </a:lnSpc>
            </a:pPr>
            <a:endParaRPr lang="en-US" sz="800" b="0" i="0" kern="700" spc="50" dirty="0">
              <a:latin typeface="Gotham Book"/>
              <a:cs typeface="Gotham Book"/>
            </a:endParaRPr>
          </a:p>
          <a:p>
            <a:pPr>
              <a:lnSpc>
                <a:spcPct val="140000"/>
              </a:lnSpc>
            </a:pPr>
            <a:br>
              <a:rPr lang="en-US" sz="800" b="0" i="0" kern="700" spc="50" dirty="0">
                <a:latin typeface="Gotham Book"/>
                <a:cs typeface="Gotham Book"/>
              </a:rPr>
            </a:br>
            <a:r>
              <a:rPr lang="en-US" sz="800" b="0" i="0" kern="700" spc="50" dirty="0">
                <a:latin typeface="Gotham Book"/>
                <a:cs typeface="Gotham Book"/>
              </a:rPr>
              <a:t>_</a:t>
            </a:r>
          </a:p>
        </p:txBody>
      </p:sp>
    </p:spTree>
    <p:extLst>
      <p:ext uri="{BB962C8B-B14F-4D97-AF65-F5344CB8AC3E}">
        <p14:creationId xmlns:p14="http://schemas.microsoft.com/office/powerpoint/2010/main" val="41975538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ingle Title &amp; Copy">
    <p:spTree>
      <p:nvGrpSpPr>
        <p:cNvPr id="1" name=""/>
        <p:cNvGrpSpPr/>
        <p:nvPr/>
      </p:nvGrpSpPr>
      <p:grpSpPr>
        <a:xfrm>
          <a:off x="0" y="0"/>
          <a:ext cx="0" cy="0"/>
          <a:chOff x="0" y="0"/>
          <a:chExt cx="0" cy="0"/>
        </a:xfrm>
      </p:grpSpPr>
      <p:sp>
        <p:nvSpPr>
          <p:cNvPr id="5" name="Text Placeholder 4"/>
          <p:cNvSpPr>
            <a:spLocks noGrp="1"/>
          </p:cNvSpPr>
          <p:nvPr>
            <p:ph type="body" sz="quarter" idx="10" hasCustomPrompt="1"/>
          </p:nvPr>
        </p:nvSpPr>
        <p:spPr>
          <a:xfrm>
            <a:off x="3005664" y="949623"/>
            <a:ext cx="2311400" cy="618595"/>
          </a:xfrm>
          <a:prstGeom prst="rect">
            <a:avLst/>
          </a:prstGeom>
        </p:spPr>
        <p:txBody>
          <a:bodyPr vert="horz" anchor="ctr"/>
          <a:lstStyle>
            <a:lvl1pPr marL="0" indent="0">
              <a:buNone/>
              <a:defRPr sz="1600" baseline="0">
                <a:latin typeface="Gotham Black"/>
                <a:cs typeface="Gotham Black"/>
              </a:defRPr>
            </a:lvl1pPr>
            <a:lvl3pPr marL="914400" indent="0" algn="l">
              <a:buNone/>
              <a:defRPr/>
            </a:lvl3pPr>
          </a:lstStyle>
          <a:p>
            <a:pPr lvl="0"/>
            <a:r>
              <a:rPr lang="en-US" dirty="0"/>
              <a:t>CLICK TO EDIT</a:t>
            </a:r>
          </a:p>
        </p:txBody>
      </p:sp>
      <p:sp>
        <p:nvSpPr>
          <p:cNvPr id="8" name="Text Placeholder 2"/>
          <p:cNvSpPr>
            <a:spLocks noGrp="1"/>
          </p:cNvSpPr>
          <p:nvPr>
            <p:ph type="body" sz="quarter" idx="14" hasCustomPrompt="1"/>
          </p:nvPr>
        </p:nvSpPr>
        <p:spPr>
          <a:xfrm>
            <a:off x="3005660" y="1624575"/>
            <a:ext cx="2311403" cy="2788972"/>
          </a:xfrm>
          <a:prstGeom prst="rect">
            <a:avLst/>
          </a:prstGeom>
        </p:spPr>
        <p:txBody>
          <a:bodyPr vert="horz"/>
          <a:lstStyle>
            <a:lvl1pPr marL="0" marR="0" indent="0" algn="l" defTabSz="457200" rtl="0" eaLnBrk="1" fontAlgn="auto" latinLnBrk="0" hangingPunct="1">
              <a:lnSpc>
                <a:spcPct val="140000"/>
              </a:lnSpc>
              <a:spcBef>
                <a:spcPct val="20000"/>
              </a:spcBef>
              <a:spcAft>
                <a:spcPts val="0"/>
              </a:spcAft>
              <a:buClrTx/>
              <a:buSzTx/>
              <a:buFont typeface="Arial"/>
              <a:buNone/>
              <a:tabLst/>
              <a:defRPr sz="700" b="0" i="0" kern="600" spc="50">
                <a:latin typeface="Gotham Book"/>
                <a:cs typeface="Gotham Book"/>
              </a:defRPr>
            </a:lvl1pPr>
            <a:lvl5pPr marL="1828800" indent="0">
              <a:buNone/>
              <a:defRPr/>
            </a:lvl5pPr>
          </a:lstStyle>
          <a:p>
            <a:pPr>
              <a:lnSpc>
                <a:spcPct val="140000"/>
              </a:lnSpc>
            </a:pPr>
            <a:r>
              <a:rPr lang="en-US" sz="800" b="0" i="0" kern="700" spc="50" dirty="0" err="1">
                <a:latin typeface="Gotham Book"/>
                <a:cs typeface="Gotham Book"/>
              </a:rPr>
              <a:t>Lorem</a:t>
            </a:r>
            <a:r>
              <a:rPr lang="en-US" sz="800" b="0" i="0" kern="700" spc="50" dirty="0">
                <a:latin typeface="Gotham Book"/>
                <a:cs typeface="Gotham Book"/>
              </a:rPr>
              <a:t> </a:t>
            </a:r>
            <a:r>
              <a:rPr lang="en-US" sz="800" b="0" i="0" kern="700" spc="50" dirty="0" err="1">
                <a:latin typeface="Gotham Book"/>
                <a:cs typeface="Gotham Book"/>
              </a:rPr>
              <a:t>ipsum</a:t>
            </a:r>
            <a:r>
              <a:rPr lang="en-US" sz="800" b="0" i="0" kern="700" spc="50" dirty="0">
                <a:latin typeface="Gotham Book"/>
                <a:cs typeface="Gotham Book"/>
              </a:rPr>
              <a:t> dolor sit </a:t>
            </a:r>
            <a:r>
              <a:rPr lang="en-US" sz="800" b="0" i="0" kern="700" spc="50" dirty="0" err="1">
                <a:latin typeface="Gotham Book"/>
                <a:cs typeface="Gotham Book"/>
              </a:rPr>
              <a:t>amet</a:t>
            </a:r>
            <a:r>
              <a:rPr lang="en-US" sz="800" b="0" i="0" kern="700" spc="50" dirty="0">
                <a:latin typeface="Gotham Book"/>
                <a:cs typeface="Gotham Book"/>
              </a:rPr>
              <a:t>, </a:t>
            </a:r>
            <a:r>
              <a:rPr lang="en-US" sz="800" b="0" i="0" kern="700" spc="50" dirty="0" err="1">
                <a:latin typeface="Gotham Book"/>
                <a:cs typeface="Gotham Book"/>
              </a:rPr>
              <a:t>consectetur</a:t>
            </a:r>
            <a:r>
              <a:rPr lang="en-US" sz="800" b="0" i="0" kern="700" spc="50" dirty="0">
                <a:latin typeface="Gotham Book"/>
                <a:cs typeface="Gotham Book"/>
              </a:rPr>
              <a:t> </a:t>
            </a:r>
            <a:r>
              <a:rPr lang="en-US" sz="800" b="0" i="0" kern="700" spc="50" dirty="0" err="1">
                <a:latin typeface="Gotham Book"/>
                <a:cs typeface="Gotham Book"/>
              </a:rPr>
              <a:t>adipiscing</a:t>
            </a:r>
            <a:r>
              <a:rPr lang="en-US" sz="800" b="0" i="0" kern="700" spc="50" dirty="0">
                <a:latin typeface="Gotham Book"/>
                <a:cs typeface="Gotham Book"/>
              </a:rPr>
              <a:t> </a:t>
            </a:r>
            <a:r>
              <a:rPr lang="en-US" sz="800" b="0" i="0" kern="700" spc="50" dirty="0" err="1">
                <a:latin typeface="Gotham Book"/>
                <a:cs typeface="Gotham Book"/>
              </a:rPr>
              <a:t>elit</a:t>
            </a:r>
            <a:r>
              <a:rPr lang="en-US" sz="800" b="0" i="0" kern="700" spc="50" dirty="0">
                <a:latin typeface="Gotham Book"/>
                <a:cs typeface="Gotham Book"/>
              </a:rPr>
              <a:t>, </a:t>
            </a:r>
            <a:r>
              <a:rPr lang="en-US" sz="800" b="0" i="0" kern="700" spc="50" dirty="0" err="1">
                <a:latin typeface="Gotham Book"/>
                <a:cs typeface="Gotham Book"/>
              </a:rPr>
              <a:t>sed</a:t>
            </a:r>
            <a:r>
              <a:rPr lang="en-US" sz="800" b="0" i="0" kern="700" spc="50" dirty="0">
                <a:latin typeface="Gotham Book"/>
                <a:cs typeface="Gotham Book"/>
              </a:rPr>
              <a:t> do </a:t>
            </a:r>
            <a:r>
              <a:rPr lang="en-US" sz="800" b="0" i="0" kern="700" spc="50" dirty="0" err="1">
                <a:latin typeface="Gotham Book"/>
                <a:cs typeface="Gotham Book"/>
              </a:rPr>
              <a:t>eiusmod</a:t>
            </a:r>
            <a:r>
              <a:rPr lang="en-US" sz="800" b="0" i="0" kern="700" spc="50" dirty="0">
                <a:latin typeface="Gotham Book"/>
                <a:cs typeface="Gotham Book"/>
              </a:rPr>
              <a:t> </a:t>
            </a:r>
            <a:r>
              <a:rPr lang="en-US" sz="800" b="0" i="0" kern="700" spc="50" dirty="0" err="1">
                <a:latin typeface="Gotham Book"/>
                <a:cs typeface="Gotham Book"/>
              </a:rPr>
              <a:t>tempor</a:t>
            </a:r>
            <a:r>
              <a:rPr lang="en-US" sz="800" b="0" i="0" kern="700" spc="50" dirty="0">
                <a:latin typeface="Gotham Book"/>
                <a:cs typeface="Gotham Book"/>
              </a:rPr>
              <a:t> </a:t>
            </a:r>
            <a:r>
              <a:rPr lang="en-US" sz="800" b="0" i="0" kern="700" spc="50" dirty="0" err="1">
                <a:latin typeface="Gotham Book"/>
                <a:cs typeface="Gotham Book"/>
              </a:rPr>
              <a:t>incididunt</a:t>
            </a:r>
            <a:r>
              <a:rPr lang="en-US" sz="800" b="0" i="0" kern="700" spc="50" dirty="0">
                <a:latin typeface="Gotham Book"/>
                <a:cs typeface="Gotham Book"/>
              </a:rPr>
              <a:t> </a:t>
            </a:r>
            <a:r>
              <a:rPr lang="en-US" sz="800" b="0" i="0" kern="700" spc="50" dirty="0" err="1">
                <a:latin typeface="Gotham Book"/>
                <a:cs typeface="Gotham Book"/>
              </a:rPr>
              <a:t>ut</a:t>
            </a:r>
            <a:r>
              <a:rPr lang="en-US" sz="800" b="0" i="0" kern="700" spc="50" dirty="0">
                <a:latin typeface="Gotham Book"/>
                <a:cs typeface="Gotham Book"/>
              </a:rPr>
              <a:t> </a:t>
            </a:r>
            <a:r>
              <a:rPr lang="en-US" sz="800" b="0" i="0" kern="700" spc="50" dirty="0" err="1">
                <a:latin typeface="Gotham Book"/>
                <a:cs typeface="Gotham Book"/>
              </a:rPr>
              <a:t>labore</a:t>
            </a:r>
            <a:r>
              <a:rPr lang="en-US" sz="800" b="0" i="0" kern="700" spc="50" dirty="0">
                <a:latin typeface="Gotham Book"/>
                <a:cs typeface="Gotham Book"/>
              </a:rPr>
              <a:t> et </a:t>
            </a:r>
            <a:r>
              <a:rPr lang="en-US" sz="800" b="0" i="0" kern="700" spc="50" dirty="0" err="1">
                <a:latin typeface="Gotham Book"/>
                <a:cs typeface="Gotham Book"/>
              </a:rPr>
              <a:t>dolore</a:t>
            </a:r>
            <a:r>
              <a:rPr lang="en-US" sz="800" b="0" i="0" kern="700" spc="50" dirty="0">
                <a:latin typeface="Gotham Book"/>
                <a:cs typeface="Gotham Book"/>
              </a:rPr>
              <a:t> magna </a:t>
            </a:r>
            <a:r>
              <a:rPr lang="en-US" sz="800" b="0" i="0" kern="700" spc="50" dirty="0" err="1">
                <a:latin typeface="Gotham Book"/>
                <a:cs typeface="Gotham Book"/>
              </a:rPr>
              <a:t>aliqua</a:t>
            </a:r>
            <a:r>
              <a:rPr lang="en-US" sz="800" b="0" i="0" kern="700" spc="50" dirty="0">
                <a:latin typeface="Gotham Book"/>
                <a:cs typeface="Gotham Book"/>
              </a:rPr>
              <a:t>. </a:t>
            </a:r>
            <a:r>
              <a:rPr lang="en-US" sz="800" b="0" i="0" kern="700" spc="50" dirty="0" err="1">
                <a:latin typeface="Gotham Book"/>
                <a:cs typeface="Gotham Book"/>
              </a:rPr>
              <a:t>Ut</a:t>
            </a:r>
            <a:r>
              <a:rPr lang="en-US" sz="800" b="0" i="0" kern="700" spc="50" dirty="0">
                <a:latin typeface="Gotham Book"/>
                <a:cs typeface="Gotham Book"/>
              </a:rPr>
              <a:t> </a:t>
            </a:r>
            <a:r>
              <a:rPr lang="en-US" sz="800" b="0" i="0" kern="700" spc="50" dirty="0" err="1">
                <a:latin typeface="Gotham Book"/>
                <a:cs typeface="Gotham Book"/>
              </a:rPr>
              <a:t>enim</a:t>
            </a:r>
            <a:r>
              <a:rPr lang="en-US" sz="800" b="0" i="0" kern="700" spc="50" dirty="0">
                <a:latin typeface="Gotham Book"/>
                <a:cs typeface="Gotham Book"/>
              </a:rPr>
              <a:t> ad minim </a:t>
            </a:r>
            <a:r>
              <a:rPr lang="en-US" sz="800" b="0" i="0" kern="700" spc="50" dirty="0" err="1">
                <a:latin typeface="Gotham Book"/>
                <a:cs typeface="Gotham Book"/>
              </a:rPr>
              <a:t>veniam</a:t>
            </a:r>
            <a:r>
              <a:rPr lang="en-US" sz="800" b="0" i="0" kern="700" spc="50" dirty="0">
                <a:latin typeface="Gotham Book"/>
                <a:cs typeface="Gotham Book"/>
              </a:rPr>
              <a:t>, </a:t>
            </a:r>
            <a:r>
              <a:rPr lang="en-US" sz="800" b="0" i="0" kern="700" spc="50" dirty="0" err="1">
                <a:latin typeface="Gotham Book"/>
                <a:cs typeface="Gotham Book"/>
              </a:rPr>
              <a:t>quis</a:t>
            </a:r>
            <a:r>
              <a:rPr lang="en-US" sz="800" b="0" i="0" kern="700" spc="50" dirty="0">
                <a:latin typeface="Gotham Book"/>
                <a:cs typeface="Gotham Book"/>
              </a:rPr>
              <a:t> </a:t>
            </a:r>
            <a:r>
              <a:rPr lang="en-US" sz="800" b="0" i="0" kern="700" spc="50" dirty="0" err="1">
                <a:latin typeface="Gotham Book"/>
                <a:cs typeface="Gotham Book"/>
              </a:rPr>
              <a:t>nostrud</a:t>
            </a:r>
            <a:r>
              <a:rPr lang="en-US" sz="800" b="0" i="0" kern="700" spc="50" dirty="0">
                <a:latin typeface="Gotham Book"/>
                <a:cs typeface="Gotham Book"/>
              </a:rPr>
              <a:t> exercitation </a:t>
            </a:r>
            <a:r>
              <a:rPr lang="en-US" sz="800" b="0" i="0" kern="700" spc="50" dirty="0" err="1">
                <a:latin typeface="Gotham Book"/>
                <a:cs typeface="Gotham Book"/>
              </a:rPr>
              <a:t>ullamco</a:t>
            </a:r>
            <a:r>
              <a:rPr lang="en-US" sz="800" b="0" i="0" kern="700" spc="50" dirty="0">
                <a:latin typeface="Gotham Book"/>
                <a:cs typeface="Gotham Book"/>
              </a:rPr>
              <a:t> </a:t>
            </a:r>
            <a:r>
              <a:rPr lang="en-US" sz="800" b="0" i="0" kern="700" spc="50" dirty="0" err="1">
                <a:latin typeface="Gotham Book"/>
                <a:cs typeface="Gotham Book"/>
              </a:rPr>
              <a:t>laboris</a:t>
            </a:r>
            <a:r>
              <a:rPr lang="en-US" sz="800" b="0" i="0" kern="700" spc="50" dirty="0">
                <a:latin typeface="Gotham Book"/>
                <a:cs typeface="Gotham Book"/>
              </a:rPr>
              <a:t> nisi </a:t>
            </a:r>
            <a:r>
              <a:rPr lang="en-US" sz="800" b="0" i="0" kern="700" spc="50" dirty="0" err="1">
                <a:latin typeface="Gotham Book"/>
                <a:cs typeface="Gotham Book"/>
              </a:rPr>
              <a:t>ut</a:t>
            </a:r>
            <a:r>
              <a:rPr lang="en-US" sz="800" b="0" i="0" kern="700" spc="50" dirty="0">
                <a:latin typeface="Gotham Book"/>
                <a:cs typeface="Gotham Book"/>
              </a:rPr>
              <a:t> </a:t>
            </a:r>
            <a:r>
              <a:rPr lang="en-US" sz="800" b="0" i="0" kern="700" spc="50" dirty="0" err="1">
                <a:latin typeface="Gotham Book"/>
                <a:cs typeface="Gotham Book"/>
              </a:rPr>
              <a:t>aliquip</a:t>
            </a:r>
            <a:r>
              <a:rPr lang="en-US" sz="800" b="0" i="0" kern="700" spc="50" dirty="0">
                <a:latin typeface="Gotham Book"/>
                <a:cs typeface="Gotham Book"/>
              </a:rPr>
              <a:t> ex </a:t>
            </a:r>
            <a:r>
              <a:rPr lang="en-US" sz="800" b="0" i="0" kern="700" spc="50" dirty="0" err="1">
                <a:latin typeface="Gotham Book"/>
                <a:cs typeface="Gotham Book"/>
              </a:rPr>
              <a:t>ea</a:t>
            </a:r>
            <a:r>
              <a:rPr lang="en-US" sz="800" b="0" i="0" kern="700" spc="50" dirty="0">
                <a:latin typeface="Gotham Book"/>
                <a:cs typeface="Gotham Book"/>
              </a:rPr>
              <a:t> </a:t>
            </a:r>
            <a:r>
              <a:rPr lang="en-US" sz="800" b="0" i="0" kern="700" spc="50" dirty="0" err="1">
                <a:latin typeface="Gotham Book"/>
                <a:cs typeface="Gotham Book"/>
              </a:rPr>
              <a:t>commodo</a:t>
            </a:r>
            <a:r>
              <a:rPr lang="en-US" sz="800" b="0" i="0" kern="700" spc="50" dirty="0">
                <a:latin typeface="Gotham Book"/>
                <a:cs typeface="Gotham Book"/>
              </a:rPr>
              <a:t> </a:t>
            </a:r>
            <a:r>
              <a:rPr lang="en-US" sz="800" b="0" i="0" kern="700" spc="50" dirty="0" err="1">
                <a:latin typeface="Gotham Book"/>
                <a:cs typeface="Gotham Book"/>
              </a:rPr>
              <a:t>consequat</a:t>
            </a:r>
            <a:r>
              <a:rPr lang="en-US" sz="800" b="0" i="0" kern="700" spc="50" dirty="0">
                <a:latin typeface="Gotham Book"/>
                <a:cs typeface="Gotham Book"/>
              </a:rPr>
              <a:t>.</a:t>
            </a:r>
            <a:br>
              <a:rPr lang="en-US" sz="800" b="0" i="0" kern="700" spc="50" dirty="0">
                <a:latin typeface="Gotham Book"/>
                <a:cs typeface="Gotham Book"/>
              </a:rPr>
            </a:br>
            <a:br>
              <a:rPr lang="en-US" sz="800" b="0" i="0" kern="700" spc="50" dirty="0">
                <a:latin typeface="Gotham Book"/>
                <a:cs typeface="Gotham Book"/>
              </a:rPr>
            </a:br>
            <a:r>
              <a:rPr lang="en-US" sz="800" b="0" i="0" kern="700" spc="50" dirty="0" err="1">
                <a:latin typeface="Gotham Book"/>
                <a:cs typeface="Gotham Book"/>
              </a:rPr>
              <a:t>Duis</a:t>
            </a:r>
            <a:r>
              <a:rPr lang="en-US" sz="800" b="0" i="0" kern="700" spc="50" dirty="0">
                <a:latin typeface="Gotham Book"/>
                <a:cs typeface="Gotham Book"/>
              </a:rPr>
              <a:t> </a:t>
            </a:r>
            <a:r>
              <a:rPr lang="en-US" sz="800" b="0" i="0" kern="700" spc="50" dirty="0" err="1">
                <a:latin typeface="Gotham Book"/>
                <a:cs typeface="Gotham Book"/>
              </a:rPr>
              <a:t>aute</a:t>
            </a:r>
            <a:r>
              <a:rPr lang="en-US" sz="800" b="0" i="0" kern="700" spc="50" dirty="0">
                <a:latin typeface="Gotham Book"/>
                <a:cs typeface="Gotham Book"/>
              </a:rPr>
              <a:t> </a:t>
            </a:r>
            <a:r>
              <a:rPr lang="en-US" sz="800" b="0" i="0" kern="700" spc="50" dirty="0" err="1">
                <a:latin typeface="Gotham Book"/>
                <a:cs typeface="Gotham Book"/>
              </a:rPr>
              <a:t>irure</a:t>
            </a:r>
            <a:r>
              <a:rPr lang="en-US" sz="800" b="0" i="0" kern="700" spc="50" dirty="0">
                <a:latin typeface="Gotham Book"/>
                <a:cs typeface="Gotham Book"/>
              </a:rPr>
              <a:t> dolor in </a:t>
            </a:r>
            <a:r>
              <a:rPr lang="en-US" sz="800" b="0" i="0" kern="700" spc="50" dirty="0" err="1">
                <a:latin typeface="Gotham Book"/>
                <a:cs typeface="Gotham Book"/>
              </a:rPr>
              <a:t>reprehenderit</a:t>
            </a:r>
            <a:r>
              <a:rPr lang="en-US" sz="800" b="0" i="0" kern="700" spc="50" dirty="0">
                <a:latin typeface="Gotham Book"/>
                <a:cs typeface="Gotham Book"/>
              </a:rPr>
              <a:t> in </a:t>
            </a:r>
            <a:r>
              <a:rPr lang="en-US" sz="800" b="0" i="0" kern="700" spc="50" dirty="0" err="1">
                <a:latin typeface="Gotham Book"/>
                <a:cs typeface="Gotham Book"/>
              </a:rPr>
              <a:t>voluptate</a:t>
            </a:r>
            <a:r>
              <a:rPr lang="en-US" sz="800" b="0" i="0" kern="700" spc="50" dirty="0">
                <a:latin typeface="Gotham Book"/>
                <a:cs typeface="Gotham Book"/>
              </a:rPr>
              <a:t> </a:t>
            </a:r>
            <a:r>
              <a:rPr lang="en-US" sz="800" b="0" i="0" kern="700" spc="50" dirty="0" err="1">
                <a:latin typeface="Gotham Book"/>
                <a:cs typeface="Gotham Book"/>
              </a:rPr>
              <a:t>velit</a:t>
            </a:r>
            <a:r>
              <a:rPr lang="en-US" sz="800" b="0" i="0" kern="700" spc="50" dirty="0">
                <a:latin typeface="Gotham Book"/>
                <a:cs typeface="Gotham Book"/>
              </a:rPr>
              <a:t> </a:t>
            </a:r>
            <a:r>
              <a:rPr lang="en-US" sz="800" b="0" i="0" kern="700" spc="50" dirty="0" err="1">
                <a:latin typeface="Gotham Book"/>
                <a:cs typeface="Gotham Book"/>
              </a:rPr>
              <a:t>esse</a:t>
            </a:r>
            <a:r>
              <a:rPr lang="en-US" sz="800" b="0" i="0" kern="700" spc="50" dirty="0">
                <a:latin typeface="Gotham Book"/>
                <a:cs typeface="Gotham Book"/>
              </a:rPr>
              <a:t> </a:t>
            </a:r>
            <a:r>
              <a:rPr lang="en-US" sz="800" b="0" i="0" kern="700" spc="50" dirty="0" err="1">
                <a:latin typeface="Gotham Book"/>
                <a:cs typeface="Gotham Book"/>
              </a:rPr>
              <a:t>cillum</a:t>
            </a:r>
            <a:r>
              <a:rPr lang="en-US" sz="800" b="0" i="0" kern="700" spc="50" dirty="0">
                <a:latin typeface="Gotham Book"/>
                <a:cs typeface="Gotham Book"/>
              </a:rPr>
              <a:t>. </a:t>
            </a:r>
            <a:r>
              <a:rPr lang="en-US" sz="800" b="0" i="0" kern="700" spc="50" dirty="0" err="1">
                <a:latin typeface="Gotham Book"/>
                <a:cs typeface="Gotham Book"/>
              </a:rPr>
              <a:t>Duis</a:t>
            </a:r>
            <a:r>
              <a:rPr lang="en-US" sz="800" b="0" i="0" kern="700" spc="50" dirty="0">
                <a:latin typeface="Gotham Book"/>
                <a:cs typeface="Gotham Book"/>
              </a:rPr>
              <a:t> </a:t>
            </a:r>
            <a:r>
              <a:rPr lang="en-US" sz="800" b="0" i="0" kern="700" spc="50" dirty="0" err="1">
                <a:latin typeface="Gotham Book"/>
                <a:cs typeface="Gotham Book"/>
              </a:rPr>
              <a:t>aute</a:t>
            </a:r>
            <a:r>
              <a:rPr lang="en-US" sz="800" b="0" i="0" kern="700" spc="50" dirty="0">
                <a:latin typeface="Gotham Book"/>
                <a:cs typeface="Gotham Book"/>
              </a:rPr>
              <a:t> </a:t>
            </a:r>
            <a:r>
              <a:rPr lang="en-US" sz="800" b="0" i="0" kern="700" spc="50" dirty="0" err="1">
                <a:latin typeface="Gotham Book"/>
                <a:cs typeface="Gotham Book"/>
              </a:rPr>
              <a:t>irure</a:t>
            </a:r>
            <a:r>
              <a:rPr lang="en-US" sz="800" b="0" i="0" kern="700" spc="50" dirty="0">
                <a:latin typeface="Gotham Book"/>
                <a:cs typeface="Gotham Book"/>
              </a:rPr>
              <a:t> dolor in </a:t>
            </a:r>
            <a:r>
              <a:rPr lang="en-US" sz="800" b="0" i="0" kern="700" spc="50" dirty="0" err="1">
                <a:latin typeface="Gotham Book"/>
                <a:cs typeface="Gotham Book"/>
              </a:rPr>
              <a:t>reprehenderit</a:t>
            </a:r>
            <a:r>
              <a:rPr lang="en-US" sz="800" b="0" i="0" kern="700" spc="50" dirty="0">
                <a:latin typeface="Gotham Book"/>
                <a:cs typeface="Gotham Book"/>
              </a:rPr>
              <a:t> in </a:t>
            </a:r>
            <a:r>
              <a:rPr lang="en-US" sz="800" b="0" i="0" kern="700" spc="50" dirty="0" err="1">
                <a:latin typeface="Gotham Book"/>
                <a:cs typeface="Gotham Book"/>
              </a:rPr>
              <a:t>voluptate</a:t>
            </a:r>
            <a:r>
              <a:rPr lang="en-US" sz="800" b="0" i="0" kern="700" spc="50" dirty="0">
                <a:latin typeface="Gotham Book"/>
                <a:cs typeface="Gotham Book"/>
              </a:rPr>
              <a:t> </a:t>
            </a:r>
            <a:r>
              <a:rPr lang="en-US" sz="800" b="0" i="0" kern="700" spc="50" dirty="0" err="1">
                <a:latin typeface="Gotham Book"/>
                <a:cs typeface="Gotham Book"/>
              </a:rPr>
              <a:t>velit</a:t>
            </a:r>
            <a:r>
              <a:rPr lang="en-US" sz="800" b="0" i="0" kern="700" spc="50" dirty="0">
                <a:latin typeface="Gotham Book"/>
                <a:cs typeface="Gotham Book"/>
              </a:rPr>
              <a:t> </a:t>
            </a:r>
            <a:r>
              <a:rPr lang="en-US" sz="800" b="0" i="0" kern="700" spc="50" dirty="0" err="1">
                <a:latin typeface="Gotham Book"/>
                <a:cs typeface="Gotham Book"/>
              </a:rPr>
              <a:t>esse</a:t>
            </a:r>
            <a:r>
              <a:rPr lang="en-US" sz="800" b="0" i="0" kern="700" spc="50" dirty="0">
                <a:latin typeface="Gotham Book"/>
                <a:cs typeface="Gotham Book"/>
              </a:rPr>
              <a:t> </a:t>
            </a:r>
            <a:r>
              <a:rPr lang="en-US" sz="800" b="0" i="0" kern="700" spc="50" dirty="0" err="1">
                <a:latin typeface="Gotham Book"/>
                <a:cs typeface="Gotham Book"/>
              </a:rPr>
              <a:t>cillum</a:t>
            </a:r>
            <a:r>
              <a:rPr lang="en-US" sz="800" b="0" i="0" kern="700" spc="50" dirty="0">
                <a:latin typeface="Gotham Book"/>
                <a:cs typeface="Gotham Book"/>
              </a:rPr>
              <a:t>.</a:t>
            </a:r>
          </a:p>
          <a:p>
            <a:pPr>
              <a:lnSpc>
                <a:spcPct val="140000"/>
              </a:lnSpc>
            </a:pPr>
            <a:endParaRPr lang="en-US" sz="800" b="0" i="0" kern="700" spc="50" dirty="0">
              <a:latin typeface="Gotham Book"/>
              <a:cs typeface="Gotham Book"/>
            </a:endParaRPr>
          </a:p>
          <a:p>
            <a:pPr>
              <a:lnSpc>
                <a:spcPct val="140000"/>
              </a:lnSpc>
            </a:pPr>
            <a:br>
              <a:rPr lang="en-US" sz="800" b="0" i="0" kern="700" spc="50" dirty="0">
                <a:latin typeface="Gotham Book"/>
                <a:cs typeface="Gotham Book"/>
              </a:rPr>
            </a:br>
            <a:r>
              <a:rPr lang="en-US" sz="800" b="0" i="0" kern="700" spc="50" dirty="0">
                <a:latin typeface="Gotham Book"/>
                <a:cs typeface="Gotham Book"/>
              </a:rPr>
              <a:t>_</a:t>
            </a:r>
          </a:p>
        </p:txBody>
      </p:sp>
      <p:sp>
        <p:nvSpPr>
          <p:cNvPr id="11" name="Text Placeholder 2"/>
          <p:cNvSpPr>
            <a:spLocks noGrp="1"/>
          </p:cNvSpPr>
          <p:nvPr>
            <p:ph type="body" sz="quarter" idx="15" hasCustomPrompt="1"/>
          </p:nvPr>
        </p:nvSpPr>
        <p:spPr>
          <a:xfrm>
            <a:off x="5706526" y="1624575"/>
            <a:ext cx="2311403" cy="2788972"/>
          </a:xfrm>
          <a:prstGeom prst="rect">
            <a:avLst/>
          </a:prstGeom>
        </p:spPr>
        <p:txBody>
          <a:bodyPr vert="horz"/>
          <a:lstStyle>
            <a:lvl1pPr marL="0" marR="0" indent="0" algn="l" defTabSz="457200" rtl="0" eaLnBrk="1" fontAlgn="auto" latinLnBrk="0" hangingPunct="1">
              <a:lnSpc>
                <a:spcPct val="140000"/>
              </a:lnSpc>
              <a:spcBef>
                <a:spcPct val="20000"/>
              </a:spcBef>
              <a:spcAft>
                <a:spcPts val="0"/>
              </a:spcAft>
              <a:buClrTx/>
              <a:buSzTx/>
              <a:buFont typeface="Arial"/>
              <a:buNone/>
              <a:tabLst/>
              <a:defRPr sz="700" b="0" i="0" kern="600" spc="50">
                <a:latin typeface="Gotham Book"/>
                <a:cs typeface="Gotham Book"/>
              </a:defRPr>
            </a:lvl1pPr>
            <a:lvl5pPr marL="1828800" indent="0">
              <a:buNone/>
              <a:defRPr/>
            </a:lvl5pPr>
          </a:lstStyle>
          <a:p>
            <a:pPr>
              <a:lnSpc>
                <a:spcPct val="140000"/>
              </a:lnSpc>
            </a:pPr>
            <a:r>
              <a:rPr lang="en-US" sz="800" b="0" i="0" kern="700" spc="50" dirty="0" err="1">
                <a:latin typeface="Gotham Book"/>
                <a:cs typeface="Gotham Book"/>
              </a:rPr>
              <a:t>Lorem</a:t>
            </a:r>
            <a:r>
              <a:rPr lang="en-US" sz="800" b="0" i="0" kern="700" spc="50" dirty="0">
                <a:latin typeface="Gotham Book"/>
                <a:cs typeface="Gotham Book"/>
              </a:rPr>
              <a:t> </a:t>
            </a:r>
            <a:r>
              <a:rPr lang="en-US" sz="800" b="0" i="0" kern="700" spc="50" dirty="0" err="1">
                <a:latin typeface="Gotham Book"/>
                <a:cs typeface="Gotham Book"/>
              </a:rPr>
              <a:t>ipsum</a:t>
            </a:r>
            <a:r>
              <a:rPr lang="en-US" sz="800" b="0" i="0" kern="700" spc="50" dirty="0">
                <a:latin typeface="Gotham Book"/>
                <a:cs typeface="Gotham Book"/>
              </a:rPr>
              <a:t> dolor sit </a:t>
            </a:r>
            <a:r>
              <a:rPr lang="en-US" sz="800" b="0" i="0" kern="700" spc="50" dirty="0" err="1">
                <a:latin typeface="Gotham Book"/>
                <a:cs typeface="Gotham Book"/>
              </a:rPr>
              <a:t>amet</a:t>
            </a:r>
            <a:r>
              <a:rPr lang="en-US" sz="800" b="0" i="0" kern="700" spc="50" dirty="0">
                <a:latin typeface="Gotham Book"/>
                <a:cs typeface="Gotham Book"/>
              </a:rPr>
              <a:t>, </a:t>
            </a:r>
            <a:r>
              <a:rPr lang="en-US" sz="800" b="0" i="0" kern="700" spc="50" dirty="0" err="1">
                <a:latin typeface="Gotham Book"/>
                <a:cs typeface="Gotham Book"/>
              </a:rPr>
              <a:t>consectetur</a:t>
            </a:r>
            <a:r>
              <a:rPr lang="en-US" sz="800" b="0" i="0" kern="700" spc="50" dirty="0">
                <a:latin typeface="Gotham Book"/>
                <a:cs typeface="Gotham Book"/>
              </a:rPr>
              <a:t> </a:t>
            </a:r>
            <a:r>
              <a:rPr lang="en-US" sz="800" b="0" i="0" kern="700" spc="50" dirty="0" err="1">
                <a:latin typeface="Gotham Book"/>
                <a:cs typeface="Gotham Book"/>
              </a:rPr>
              <a:t>adipiscing</a:t>
            </a:r>
            <a:r>
              <a:rPr lang="en-US" sz="800" b="0" i="0" kern="700" spc="50" dirty="0">
                <a:latin typeface="Gotham Book"/>
                <a:cs typeface="Gotham Book"/>
              </a:rPr>
              <a:t> </a:t>
            </a:r>
            <a:r>
              <a:rPr lang="en-US" sz="800" b="0" i="0" kern="700" spc="50" dirty="0" err="1">
                <a:latin typeface="Gotham Book"/>
                <a:cs typeface="Gotham Book"/>
              </a:rPr>
              <a:t>elit</a:t>
            </a:r>
            <a:r>
              <a:rPr lang="en-US" sz="800" b="0" i="0" kern="700" spc="50" dirty="0">
                <a:latin typeface="Gotham Book"/>
                <a:cs typeface="Gotham Book"/>
              </a:rPr>
              <a:t>, </a:t>
            </a:r>
            <a:r>
              <a:rPr lang="en-US" sz="800" b="0" i="0" kern="700" spc="50" dirty="0" err="1">
                <a:latin typeface="Gotham Book"/>
                <a:cs typeface="Gotham Book"/>
              </a:rPr>
              <a:t>sed</a:t>
            </a:r>
            <a:r>
              <a:rPr lang="en-US" sz="800" b="0" i="0" kern="700" spc="50" dirty="0">
                <a:latin typeface="Gotham Book"/>
                <a:cs typeface="Gotham Book"/>
              </a:rPr>
              <a:t> do </a:t>
            </a:r>
            <a:r>
              <a:rPr lang="en-US" sz="800" b="0" i="0" kern="700" spc="50" dirty="0" err="1">
                <a:latin typeface="Gotham Book"/>
                <a:cs typeface="Gotham Book"/>
              </a:rPr>
              <a:t>eiusmod</a:t>
            </a:r>
            <a:r>
              <a:rPr lang="en-US" sz="800" b="0" i="0" kern="700" spc="50" dirty="0">
                <a:latin typeface="Gotham Book"/>
                <a:cs typeface="Gotham Book"/>
              </a:rPr>
              <a:t> </a:t>
            </a:r>
            <a:r>
              <a:rPr lang="en-US" sz="800" b="0" i="0" kern="700" spc="50" dirty="0" err="1">
                <a:latin typeface="Gotham Book"/>
                <a:cs typeface="Gotham Book"/>
              </a:rPr>
              <a:t>tempor</a:t>
            </a:r>
            <a:r>
              <a:rPr lang="en-US" sz="800" b="0" i="0" kern="700" spc="50" dirty="0">
                <a:latin typeface="Gotham Book"/>
                <a:cs typeface="Gotham Book"/>
              </a:rPr>
              <a:t> </a:t>
            </a:r>
            <a:r>
              <a:rPr lang="en-US" sz="800" b="0" i="0" kern="700" spc="50" dirty="0" err="1">
                <a:latin typeface="Gotham Book"/>
                <a:cs typeface="Gotham Book"/>
              </a:rPr>
              <a:t>incididunt</a:t>
            </a:r>
            <a:r>
              <a:rPr lang="en-US" sz="800" b="0" i="0" kern="700" spc="50" dirty="0">
                <a:latin typeface="Gotham Book"/>
                <a:cs typeface="Gotham Book"/>
              </a:rPr>
              <a:t> </a:t>
            </a:r>
            <a:r>
              <a:rPr lang="en-US" sz="800" b="0" i="0" kern="700" spc="50" dirty="0" err="1">
                <a:latin typeface="Gotham Book"/>
                <a:cs typeface="Gotham Book"/>
              </a:rPr>
              <a:t>ut</a:t>
            </a:r>
            <a:r>
              <a:rPr lang="en-US" sz="800" b="0" i="0" kern="700" spc="50" dirty="0">
                <a:latin typeface="Gotham Book"/>
                <a:cs typeface="Gotham Book"/>
              </a:rPr>
              <a:t> </a:t>
            </a:r>
            <a:r>
              <a:rPr lang="en-US" sz="800" b="0" i="0" kern="700" spc="50" dirty="0" err="1">
                <a:latin typeface="Gotham Book"/>
                <a:cs typeface="Gotham Book"/>
              </a:rPr>
              <a:t>labore</a:t>
            </a:r>
            <a:r>
              <a:rPr lang="en-US" sz="800" b="0" i="0" kern="700" spc="50" dirty="0">
                <a:latin typeface="Gotham Book"/>
                <a:cs typeface="Gotham Book"/>
              </a:rPr>
              <a:t> et </a:t>
            </a:r>
            <a:r>
              <a:rPr lang="en-US" sz="800" b="0" i="0" kern="700" spc="50" dirty="0" err="1">
                <a:latin typeface="Gotham Book"/>
                <a:cs typeface="Gotham Book"/>
              </a:rPr>
              <a:t>dolore</a:t>
            </a:r>
            <a:r>
              <a:rPr lang="en-US" sz="800" b="0" i="0" kern="700" spc="50" dirty="0">
                <a:latin typeface="Gotham Book"/>
                <a:cs typeface="Gotham Book"/>
              </a:rPr>
              <a:t> magna </a:t>
            </a:r>
            <a:r>
              <a:rPr lang="en-US" sz="800" b="0" i="0" kern="700" spc="50" dirty="0" err="1">
                <a:latin typeface="Gotham Book"/>
                <a:cs typeface="Gotham Book"/>
              </a:rPr>
              <a:t>aliqua</a:t>
            </a:r>
            <a:r>
              <a:rPr lang="en-US" sz="800" b="0" i="0" kern="700" spc="50" dirty="0">
                <a:latin typeface="Gotham Book"/>
                <a:cs typeface="Gotham Book"/>
              </a:rPr>
              <a:t>. </a:t>
            </a:r>
            <a:r>
              <a:rPr lang="en-US" sz="800" b="0" i="0" kern="700" spc="50" dirty="0" err="1">
                <a:latin typeface="Gotham Book"/>
                <a:cs typeface="Gotham Book"/>
              </a:rPr>
              <a:t>Ut</a:t>
            </a:r>
            <a:r>
              <a:rPr lang="en-US" sz="800" b="0" i="0" kern="700" spc="50" dirty="0">
                <a:latin typeface="Gotham Book"/>
                <a:cs typeface="Gotham Book"/>
              </a:rPr>
              <a:t> </a:t>
            </a:r>
            <a:r>
              <a:rPr lang="en-US" sz="800" b="0" i="0" kern="700" spc="50" dirty="0" err="1">
                <a:latin typeface="Gotham Book"/>
                <a:cs typeface="Gotham Book"/>
              </a:rPr>
              <a:t>enim</a:t>
            </a:r>
            <a:r>
              <a:rPr lang="en-US" sz="800" b="0" i="0" kern="700" spc="50" dirty="0">
                <a:latin typeface="Gotham Book"/>
                <a:cs typeface="Gotham Book"/>
              </a:rPr>
              <a:t> ad minim </a:t>
            </a:r>
            <a:r>
              <a:rPr lang="en-US" sz="800" b="0" i="0" kern="700" spc="50" dirty="0" err="1">
                <a:latin typeface="Gotham Book"/>
                <a:cs typeface="Gotham Book"/>
              </a:rPr>
              <a:t>veniam</a:t>
            </a:r>
            <a:r>
              <a:rPr lang="en-US" sz="800" b="0" i="0" kern="700" spc="50" dirty="0">
                <a:latin typeface="Gotham Book"/>
                <a:cs typeface="Gotham Book"/>
              </a:rPr>
              <a:t>, </a:t>
            </a:r>
            <a:r>
              <a:rPr lang="en-US" sz="800" b="0" i="0" kern="700" spc="50" dirty="0" err="1">
                <a:latin typeface="Gotham Book"/>
                <a:cs typeface="Gotham Book"/>
              </a:rPr>
              <a:t>quis</a:t>
            </a:r>
            <a:r>
              <a:rPr lang="en-US" sz="800" b="0" i="0" kern="700" spc="50" dirty="0">
                <a:latin typeface="Gotham Book"/>
                <a:cs typeface="Gotham Book"/>
              </a:rPr>
              <a:t> </a:t>
            </a:r>
            <a:r>
              <a:rPr lang="en-US" sz="800" b="0" i="0" kern="700" spc="50" dirty="0" err="1">
                <a:latin typeface="Gotham Book"/>
                <a:cs typeface="Gotham Book"/>
              </a:rPr>
              <a:t>nostrud</a:t>
            </a:r>
            <a:r>
              <a:rPr lang="en-US" sz="800" b="0" i="0" kern="700" spc="50" dirty="0">
                <a:latin typeface="Gotham Book"/>
                <a:cs typeface="Gotham Book"/>
              </a:rPr>
              <a:t> exercitation </a:t>
            </a:r>
            <a:r>
              <a:rPr lang="en-US" sz="800" b="0" i="0" kern="700" spc="50" dirty="0" err="1">
                <a:latin typeface="Gotham Book"/>
                <a:cs typeface="Gotham Book"/>
              </a:rPr>
              <a:t>ullamco</a:t>
            </a:r>
            <a:r>
              <a:rPr lang="en-US" sz="800" b="0" i="0" kern="700" spc="50" dirty="0">
                <a:latin typeface="Gotham Book"/>
                <a:cs typeface="Gotham Book"/>
              </a:rPr>
              <a:t> </a:t>
            </a:r>
            <a:r>
              <a:rPr lang="en-US" sz="800" b="0" i="0" kern="700" spc="50" dirty="0" err="1">
                <a:latin typeface="Gotham Book"/>
                <a:cs typeface="Gotham Book"/>
              </a:rPr>
              <a:t>laboris</a:t>
            </a:r>
            <a:r>
              <a:rPr lang="en-US" sz="800" b="0" i="0" kern="700" spc="50" dirty="0">
                <a:latin typeface="Gotham Book"/>
                <a:cs typeface="Gotham Book"/>
              </a:rPr>
              <a:t> nisi </a:t>
            </a:r>
            <a:r>
              <a:rPr lang="en-US" sz="800" b="0" i="0" kern="700" spc="50" dirty="0" err="1">
                <a:latin typeface="Gotham Book"/>
                <a:cs typeface="Gotham Book"/>
              </a:rPr>
              <a:t>ut</a:t>
            </a:r>
            <a:r>
              <a:rPr lang="en-US" sz="800" b="0" i="0" kern="700" spc="50" dirty="0">
                <a:latin typeface="Gotham Book"/>
                <a:cs typeface="Gotham Book"/>
              </a:rPr>
              <a:t> </a:t>
            </a:r>
            <a:r>
              <a:rPr lang="en-US" sz="800" b="0" i="0" kern="700" spc="50" dirty="0" err="1">
                <a:latin typeface="Gotham Book"/>
                <a:cs typeface="Gotham Book"/>
              </a:rPr>
              <a:t>aliquip</a:t>
            </a:r>
            <a:r>
              <a:rPr lang="en-US" sz="800" b="0" i="0" kern="700" spc="50" dirty="0">
                <a:latin typeface="Gotham Book"/>
                <a:cs typeface="Gotham Book"/>
              </a:rPr>
              <a:t> ex </a:t>
            </a:r>
            <a:r>
              <a:rPr lang="en-US" sz="800" b="0" i="0" kern="700" spc="50" dirty="0" err="1">
                <a:latin typeface="Gotham Book"/>
                <a:cs typeface="Gotham Book"/>
              </a:rPr>
              <a:t>ea</a:t>
            </a:r>
            <a:r>
              <a:rPr lang="en-US" sz="800" b="0" i="0" kern="700" spc="50" dirty="0">
                <a:latin typeface="Gotham Book"/>
                <a:cs typeface="Gotham Book"/>
              </a:rPr>
              <a:t> </a:t>
            </a:r>
            <a:r>
              <a:rPr lang="en-US" sz="800" b="0" i="0" kern="700" spc="50" dirty="0" err="1">
                <a:latin typeface="Gotham Book"/>
                <a:cs typeface="Gotham Book"/>
              </a:rPr>
              <a:t>commodo</a:t>
            </a:r>
            <a:r>
              <a:rPr lang="en-US" sz="800" b="0" i="0" kern="700" spc="50" dirty="0">
                <a:latin typeface="Gotham Book"/>
                <a:cs typeface="Gotham Book"/>
              </a:rPr>
              <a:t> </a:t>
            </a:r>
            <a:r>
              <a:rPr lang="en-US" sz="800" b="0" i="0" kern="700" spc="50" dirty="0" err="1">
                <a:latin typeface="Gotham Book"/>
                <a:cs typeface="Gotham Book"/>
              </a:rPr>
              <a:t>consequat</a:t>
            </a:r>
            <a:r>
              <a:rPr lang="en-US" sz="800" b="0" i="0" kern="700" spc="50" dirty="0">
                <a:latin typeface="Gotham Book"/>
                <a:cs typeface="Gotham Book"/>
              </a:rPr>
              <a:t>.</a:t>
            </a:r>
            <a:br>
              <a:rPr lang="en-US" sz="800" b="0" i="0" kern="700" spc="50" dirty="0">
                <a:latin typeface="Gotham Book"/>
                <a:cs typeface="Gotham Book"/>
              </a:rPr>
            </a:br>
            <a:br>
              <a:rPr lang="en-US" sz="800" b="0" i="0" kern="700" spc="50" dirty="0">
                <a:latin typeface="Gotham Book"/>
                <a:cs typeface="Gotham Book"/>
              </a:rPr>
            </a:br>
            <a:r>
              <a:rPr lang="en-US" sz="800" b="0" i="0" kern="700" spc="50" dirty="0" err="1">
                <a:latin typeface="Gotham Book"/>
                <a:cs typeface="Gotham Book"/>
              </a:rPr>
              <a:t>Duis</a:t>
            </a:r>
            <a:r>
              <a:rPr lang="en-US" sz="800" b="0" i="0" kern="700" spc="50" dirty="0">
                <a:latin typeface="Gotham Book"/>
                <a:cs typeface="Gotham Book"/>
              </a:rPr>
              <a:t> </a:t>
            </a:r>
            <a:r>
              <a:rPr lang="en-US" sz="800" b="0" i="0" kern="700" spc="50" dirty="0" err="1">
                <a:latin typeface="Gotham Book"/>
                <a:cs typeface="Gotham Book"/>
              </a:rPr>
              <a:t>aute</a:t>
            </a:r>
            <a:r>
              <a:rPr lang="en-US" sz="800" b="0" i="0" kern="700" spc="50" dirty="0">
                <a:latin typeface="Gotham Book"/>
                <a:cs typeface="Gotham Book"/>
              </a:rPr>
              <a:t> </a:t>
            </a:r>
            <a:r>
              <a:rPr lang="en-US" sz="800" b="0" i="0" kern="700" spc="50" dirty="0" err="1">
                <a:latin typeface="Gotham Book"/>
                <a:cs typeface="Gotham Book"/>
              </a:rPr>
              <a:t>irure</a:t>
            </a:r>
            <a:r>
              <a:rPr lang="en-US" sz="800" b="0" i="0" kern="700" spc="50" dirty="0">
                <a:latin typeface="Gotham Book"/>
                <a:cs typeface="Gotham Book"/>
              </a:rPr>
              <a:t> dolor in </a:t>
            </a:r>
            <a:r>
              <a:rPr lang="en-US" sz="800" b="0" i="0" kern="700" spc="50" dirty="0" err="1">
                <a:latin typeface="Gotham Book"/>
                <a:cs typeface="Gotham Book"/>
              </a:rPr>
              <a:t>reprehenderit</a:t>
            </a:r>
            <a:r>
              <a:rPr lang="en-US" sz="800" b="0" i="0" kern="700" spc="50" dirty="0">
                <a:latin typeface="Gotham Book"/>
                <a:cs typeface="Gotham Book"/>
              </a:rPr>
              <a:t> in </a:t>
            </a:r>
            <a:r>
              <a:rPr lang="en-US" sz="800" b="0" i="0" kern="700" spc="50" dirty="0" err="1">
                <a:latin typeface="Gotham Book"/>
                <a:cs typeface="Gotham Book"/>
              </a:rPr>
              <a:t>voluptate</a:t>
            </a:r>
            <a:r>
              <a:rPr lang="en-US" sz="800" b="0" i="0" kern="700" spc="50" dirty="0">
                <a:latin typeface="Gotham Book"/>
                <a:cs typeface="Gotham Book"/>
              </a:rPr>
              <a:t> </a:t>
            </a:r>
            <a:r>
              <a:rPr lang="en-US" sz="800" b="0" i="0" kern="700" spc="50" dirty="0" err="1">
                <a:latin typeface="Gotham Book"/>
                <a:cs typeface="Gotham Book"/>
              </a:rPr>
              <a:t>velit</a:t>
            </a:r>
            <a:r>
              <a:rPr lang="en-US" sz="800" b="0" i="0" kern="700" spc="50" dirty="0">
                <a:latin typeface="Gotham Book"/>
                <a:cs typeface="Gotham Book"/>
              </a:rPr>
              <a:t> </a:t>
            </a:r>
            <a:r>
              <a:rPr lang="en-US" sz="800" b="0" i="0" kern="700" spc="50" dirty="0" err="1">
                <a:latin typeface="Gotham Book"/>
                <a:cs typeface="Gotham Book"/>
              </a:rPr>
              <a:t>esse</a:t>
            </a:r>
            <a:r>
              <a:rPr lang="en-US" sz="800" b="0" i="0" kern="700" spc="50" dirty="0">
                <a:latin typeface="Gotham Book"/>
                <a:cs typeface="Gotham Book"/>
              </a:rPr>
              <a:t> </a:t>
            </a:r>
            <a:r>
              <a:rPr lang="en-US" sz="800" b="0" i="0" kern="700" spc="50" dirty="0" err="1">
                <a:latin typeface="Gotham Book"/>
                <a:cs typeface="Gotham Book"/>
              </a:rPr>
              <a:t>cillum</a:t>
            </a:r>
            <a:r>
              <a:rPr lang="en-US" sz="800" b="0" i="0" kern="700" spc="50" dirty="0">
                <a:latin typeface="Gotham Book"/>
                <a:cs typeface="Gotham Book"/>
              </a:rPr>
              <a:t>. </a:t>
            </a:r>
            <a:r>
              <a:rPr lang="en-US" sz="800" b="0" i="0" kern="700" spc="50" dirty="0" err="1">
                <a:latin typeface="Gotham Book"/>
                <a:cs typeface="Gotham Book"/>
              </a:rPr>
              <a:t>Duis</a:t>
            </a:r>
            <a:r>
              <a:rPr lang="en-US" sz="800" b="0" i="0" kern="700" spc="50" dirty="0">
                <a:latin typeface="Gotham Book"/>
                <a:cs typeface="Gotham Book"/>
              </a:rPr>
              <a:t> </a:t>
            </a:r>
            <a:r>
              <a:rPr lang="en-US" sz="800" b="0" i="0" kern="700" spc="50" dirty="0" err="1">
                <a:latin typeface="Gotham Book"/>
                <a:cs typeface="Gotham Book"/>
              </a:rPr>
              <a:t>aute</a:t>
            </a:r>
            <a:r>
              <a:rPr lang="en-US" sz="800" b="0" i="0" kern="700" spc="50" dirty="0">
                <a:latin typeface="Gotham Book"/>
                <a:cs typeface="Gotham Book"/>
              </a:rPr>
              <a:t> </a:t>
            </a:r>
            <a:r>
              <a:rPr lang="en-US" sz="800" b="0" i="0" kern="700" spc="50" dirty="0" err="1">
                <a:latin typeface="Gotham Book"/>
                <a:cs typeface="Gotham Book"/>
              </a:rPr>
              <a:t>irure</a:t>
            </a:r>
            <a:r>
              <a:rPr lang="en-US" sz="800" b="0" i="0" kern="700" spc="50" dirty="0">
                <a:latin typeface="Gotham Book"/>
                <a:cs typeface="Gotham Book"/>
              </a:rPr>
              <a:t> dolor in </a:t>
            </a:r>
            <a:r>
              <a:rPr lang="en-US" sz="800" b="0" i="0" kern="700" spc="50" dirty="0" err="1">
                <a:latin typeface="Gotham Book"/>
                <a:cs typeface="Gotham Book"/>
              </a:rPr>
              <a:t>reprehenderit</a:t>
            </a:r>
            <a:r>
              <a:rPr lang="en-US" sz="800" b="0" i="0" kern="700" spc="50" dirty="0">
                <a:latin typeface="Gotham Book"/>
                <a:cs typeface="Gotham Book"/>
              </a:rPr>
              <a:t> in </a:t>
            </a:r>
            <a:r>
              <a:rPr lang="en-US" sz="800" b="0" i="0" kern="700" spc="50" dirty="0" err="1">
                <a:latin typeface="Gotham Book"/>
                <a:cs typeface="Gotham Book"/>
              </a:rPr>
              <a:t>voluptate</a:t>
            </a:r>
            <a:r>
              <a:rPr lang="en-US" sz="800" b="0" i="0" kern="700" spc="50" dirty="0">
                <a:latin typeface="Gotham Book"/>
                <a:cs typeface="Gotham Book"/>
              </a:rPr>
              <a:t> </a:t>
            </a:r>
            <a:r>
              <a:rPr lang="en-US" sz="800" b="0" i="0" kern="700" spc="50" dirty="0" err="1">
                <a:latin typeface="Gotham Book"/>
                <a:cs typeface="Gotham Book"/>
              </a:rPr>
              <a:t>velit</a:t>
            </a:r>
            <a:r>
              <a:rPr lang="en-US" sz="800" b="0" i="0" kern="700" spc="50" dirty="0">
                <a:latin typeface="Gotham Book"/>
                <a:cs typeface="Gotham Book"/>
              </a:rPr>
              <a:t> </a:t>
            </a:r>
            <a:r>
              <a:rPr lang="en-US" sz="800" b="0" i="0" kern="700" spc="50" dirty="0" err="1">
                <a:latin typeface="Gotham Book"/>
                <a:cs typeface="Gotham Book"/>
              </a:rPr>
              <a:t>esse</a:t>
            </a:r>
            <a:r>
              <a:rPr lang="en-US" sz="800" b="0" i="0" kern="700" spc="50" dirty="0">
                <a:latin typeface="Gotham Book"/>
                <a:cs typeface="Gotham Book"/>
              </a:rPr>
              <a:t> </a:t>
            </a:r>
            <a:r>
              <a:rPr lang="en-US" sz="800" b="0" i="0" kern="700" spc="50" dirty="0" err="1">
                <a:latin typeface="Gotham Book"/>
                <a:cs typeface="Gotham Book"/>
              </a:rPr>
              <a:t>cillum</a:t>
            </a:r>
            <a:r>
              <a:rPr lang="en-US" sz="800" b="0" i="0" kern="700" spc="50" dirty="0">
                <a:latin typeface="Gotham Book"/>
                <a:cs typeface="Gotham Book"/>
              </a:rPr>
              <a:t>.</a:t>
            </a:r>
          </a:p>
          <a:p>
            <a:pPr>
              <a:lnSpc>
                <a:spcPct val="140000"/>
              </a:lnSpc>
            </a:pPr>
            <a:endParaRPr lang="en-US" sz="800" b="0" i="0" kern="700" spc="50" dirty="0">
              <a:latin typeface="Gotham Book"/>
              <a:cs typeface="Gotham Book"/>
            </a:endParaRPr>
          </a:p>
          <a:p>
            <a:pPr>
              <a:lnSpc>
                <a:spcPct val="140000"/>
              </a:lnSpc>
            </a:pPr>
            <a:br>
              <a:rPr lang="en-US" sz="800" b="0" i="0" kern="700" spc="50" dirty="0">
                <a:latin typeface="Gotham Book"/>
                <a:cs typeface="Gotham Book"/>
              </a:rPr>
            </a:br>
            <a:r>
              <a:rPr lang="en-US" sz="800" b="0" i="0" kern="700" spc="50" dirty="0">
                <a:latin typeface="Gotham Book"/>
                <a:cs typeface="Gotham Book"/>
              </a:rPr>
              <a:t>_</a:t>
            </a:r>
          </a:p>
        </p:txBody>
      </p:sp>
    </p:spTree>
    <p:extLst>
      <p:ext uri="{BB962C8B-B14F-4D97-AF65-F5344CB8AC3E}">
        <p14:creationId xmlns:p14="http://schemas.microsoft.com/office/powerpoint/2010/main" val="5206905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ody Copy &amp; Image (right aligned)">
    <p:spTree>
      <p:nvGrpSpPr>
        <p:cNvPr id="1" name=""/>
        <p:cNvGrpSpPr/>
        <p:nvPr/>
      </p:nvGrpSpPr>
      <p:grpSpPr>
        <a:xfrm>
          <a:off x="0" y="0"/>
          <a:ext cx="0" cy="0"/>
          <a:chOff x="0" y="0"/>
          <a:chExt cx="0" cy="0"/>
        </a:xfrm>
      </p:grpSpPr>
      <p:sp>
        <p:nvSpPr>
          <p:cNvPr id="5" name="Picture Placeholder 4"/>
          <p:cNvSpPr>
            <a:spLocks noGrp="1"/>
          </p:cNvSpPr>
          <p:nvPr>
            <p:ph type="pic" sz="quarter" idx="11" hasCustomPrompt="1"/>
          </p:nvPr>
        </p:nvSpPr>
        <p:spPr>
          <a:xfrm>
            <a:off x="4292601" y="1329267"/>
            <a:ext cx="4368800" cy="2799741"/>
          </a:xfrm>
          <a:prstGeom prst="rect">
            <a:avLst/>
          </a:prstGeom>
        </p:spPr>
        <p:txBody>
          <a:bodyPr vert="horz" anchor="ctr"/>
          <a:lstStyle>
            <a:lvl1pPr marL="0" indent="0" algn="ctr">
              <a:buNone/>
              <a:defRPr sz="1500" baseline="0">
                <a:solidFill>
                  <a:schemeClr val="bg1">
                    <a:lumMod val="75000"/>
                  </a:schemeClr>
                </a:solidFill>
                <a:latin typeface="Gotham Black"/>
                <a:cs typeface="Gotham Black"/>
              </a:defRPr>
            </a:lvl1pPr>
          </a:lstStyle>
          <a:p>
            <a:r>
              <a:rPr lang="en-US" dirty="0"/>
              <a:t>CLICK TO</a:t>
            </a:r>
            <a:br>
              <a:rPr lang="en-US" dirty="0"/>
            </a:br>
            <a:r>
              <a:rPr lang="en-US" dirty="0"/>
              <a:t>INSERT IMAGE</a:t>
            </a:r>
          </a:p>
        </p:txBody>
      </p:sp>
      <p:sp>
        <p:nvSpPr>
          <p:cNvPr id="6" name="Text Placeholder 2"/>
          <p:cNvSpPr>
            <a:spLocks noGrp="1"/>
          </p:cNvSpPr>
          <p:nvPr>
            <p:ph type="body" sz="quarter" idx="13" hasCustomPrompt="1"/>
          </p:nvPr>
        </p:nvSpPr>
        <p:spPr>
          <a:xfrm>
            <a:off x="1888065" y="1328738"/>
            <a:ext cx="1820334" cy="2788972"/>
          </a:xfrm>
          <a:prstGeom prst="rect">
            <a:avLst/>
          </a:prstGeom>
        </p:spPr>
        <p:txBody>
          <a:bodyPr vert="horz"/>
          <a:lstStyle>
            <a:lvl1pPr marL="0" marR="0" indent="0" algn="l" defTabSz="457200" rtl="0" eaLnBrk="1" fontAlgn="auto" latinLnBrk="0" hangingPunct="1">
              <a:lnSpc>
                <a:spcPct val="140000"/>
              </a:lnSpc>
              <a:spcBef>
                <a:spcPct val="20000"/>
              </a:spcBef>
              <a:spcAft>
                <a:spcPts val="0"/>
              </a:spcAft>
              <a:buClrTx/>
              <a:buSzTx/>
              <a:buFont typeface="Arial"/>
              <a:buNone/>
              <a:tabLst/>
              <a:defRPr sz="700" b="0" i="0" kern="600" spc="50">
                <a:latin typeface="Gotham Book"/>
                <a:cs typeface="Gotham Book"/>
              </a:defRPr>
            </a:lvl1pPr>
            <a:lvl5pPr marL="1828800" indent="0">
              <a:buNone/>
              <a:defRPr/>
            </a:lvl5pPr>
          </a:lstStyle>
          <a:p>
            <a:pPr>
              <a:lnSpc>
                <a:spcPct val="140000"/>
              </a:lnSpc>
            </a:pPr>
            <a:r>
              <a:rPr lang="en-US" sz="800" b="0" i="0" kern="700" spc="50" dirty="0" err="1">
                <a:latin typeface="Gotham Book"/>
                <a:cs typeface="Gotham Book"/>
              </a:rPr>
              <a:t>Lorem</a:t>
            </a:r>
            <a:r>
              <a:rPr lang="en-US" sz="800" b="0" i="0" kern="700" spc="50" dirty="0">
                <a:latin typeface="Gotham Book"/>
                <a:cs typeface="Gotham Book"/>
              </a:rPr>
              <a:t> </a:t>
            </a:r>
            <a:r>
              <a:rPr lang="en-US" sz="800" b="0" i="0" kern="700" spc="50" dirty="0" err="1">
                <a:latin typeface="Gotham Book"/>
                <a:cs typeface="Gotham Book"/>
              </a:rPr>
              <a:t>ipsum</a:t>
            </a:r>
            <a:r>
              <a:rPr lang="en-US" sz="800" b="0" i="0" kern="700" spc="50" dirty="0">
                <a:latin typeface="Gotham Book"/>
                <a:cs typeface="Gotham Book"/>
              </a:rPr>
              <a:t> dolor sit </a:t>
            </a:r>
            <a:r>
              <a:rPr lang="en-US" sz="800" b="0" i="0" kern="700" spc="50" dirty="0" err="1">
                <a:latin typeface="Gotham Book"/>
                <a:cs typeface="Gotham Book"/>
              </a:rPr>
              <a:t>amet</a:t>
            </a:r>
            <a:r>
              <a:rPr lang="en-US" sz="800" b="0" i="0" kern="700" spc="50" dirty="0">
                <a:latin typeface="Gotham Book"/>
                <a:cs typeface="Gotham Book"/>
              </a:rPr>
              <a:t>, </a:t>
            </a:r>
            <a:r>
              <a:rPr lang="en-US" sz="800" b="0" i="0" kern="700" spc="50" dirty="0" err="1">
                <a:latin typeface="Gotham Book"/>
                <a:cs typeface="Gotham Book"/>
              </a:rPr>
              <a:t>consectetur</a:t>
            </a:r>
            <a:r>
              <a:rPr lang="en-US" sz="800" b="0" i="0" kern="700" spc="50" dirty="0">
                <a:latin typeface="Gotham Book"/>
                <a:cs typeface="Gotham Book"/>
              </a:rPr>
              <a:t> </a:t>
            </a:r>
            <a:r>
              <a:rPr lang="en-US" sz="800" b="0" i="0" kern="700" spc="50" dirty="0" err="1">
                <a:latin typeface="Gotham Book"/>
                <a:cs typeface="Gotham Book"/>
              </a:rPr>
              <a:t>adipiscing</a:t>
            </a:r>
            <a:r>
              <a:rPr lang="en-US" sz="800" b="0" i="0" kern="700" spc="50" dirty="0">
                <a:latin typeface="Gotham Book"/>
                <a:cs typeface="Gotham Book"/>
              </a:rPr>
              <a:t> </a:t>
            </a:r>
            <a:r>
              <a:rPr lang="en-US" sz="800" b="0" i="0" kern="700" spc="50" dirty="0" err="1">
                <a:latin typeface="Gotham Book"/>
                <a:cs typeface="Gotham Book"/>
              </a:rPr>
              <a:t>elit</a:t>
            </a:r>
            <a:r>
              <a:rPr lang="en-US" sz="800" b="0" i="0" kern="700" spc="50" dirty="0">
                <a:latin typeface="Gotham Book"/>
                <a:cs typeface="Gotham Book"/>
              </a:rPr>
              <a:t>, </a:t>
            </a:r>
            <a:r>
              <a:rPr lang="en-US" sz="800" b="0" i="0" kern="700" spc="50" dirty="0" err="1">
                <a:latin typeface="Gotham Book"/>
                <a:cs typeface="Gotham Book"/>
              </a:rPr>
              <a:t>sed</a:t>
            </a:r>
            <a:r>
              <a:rPr lang="en-US" sz="800" b="0" i="0" kern="700" spc="50" dirty="0">
                <a:latin typeface="Gotham Book"/>
                <a:cs typeface="Gotham Book"/>
              </a:rPr>
              <a:t> do </a:t>
            </a:r>
            <a:r>
              <a:rPr lang="en-US" sz="800" b="0" i="0" kern="700" spc="50" dirty="0" err="1">
                <a:latin typeface="Gotham Book"/>
                <a:cs typeface="Gotham Book"/>
              </a:rPr>
              <a:t>eiusmod</a:t>
            </a:r>
            <a:r>
              <a:rPr lang="en-US" sz="800" b="0" i="0" kern="700" spc="50" dirty="0">
                <a:latin typeface="Gotham Book"/>
                <a:cs typeface="Gotham Book"/>
              </a:rPr>
              <a:t> </a:t>
            </a:r>
            <a:r>
              <a:rPr lang="en-US" sz="800" b="0" i="0" kern="700" spc="50" dirty="0" err="1">
                <a:latin typeface="Gotham Book"/>
                <a:cs typeface="Gotham Book"/>
              </a:rPr>
              <a:t>tempor</a:t>
            </a:r>
            <a:r>
              <a:rPr lang="en-US" sz="800" b="0" i="0" kern="700" spc="50" dirty="0">
                <a:latin typeface="Gotham Book"/>
                <a:cs typeface="Gotham Book"/>
              </a:rPr>
              <a:t> </a:t>
            </a:r>
            <a:r>
              <a:rPr lang="en-US" sz="800" b="0" i="0" kern="700" spc="50" dirty="0" err="1">
                <a:latin typeface="Gotham Book"/>
                <a:cs typeface="Gotham Book"/>
              </a:rPr>
              <a:t>incididunt</a:t>
            </a:r>
            <a:r>
              <a:rPr lang="en-US" sz="800" b="0" i="0" kern="700" spc="50" dirty="0">
                <a:latin typeface="Gotham Book"/>
                <a:cs typeface="Gotham Book"/>
              </a:rPr>
              <a:t> </a:t>
            </a:r>
            <a:r>
              <a:rPr lang="en-US" sz="800" b="0" i="0" kern="700" spc="50" dirty="0" err="1">
                <a:latin typeface="Gotham Book"/>
                <a:cs typeface="Gotham Book"/>
              </a:rPr>
              <a:t>ut</a:t>
            </a:r>
            <a:r>
              <a:rPr lang="en-US" sz="800" b="0" i="0" kern="700" spc="50" dirty="0">
                <a:latin typeface="Gotham Book"/>
                <a:cs typeface="Gotham Book"/>
              </a:rPr>
              <a:t> </a:t>
            </a:r>
            <a:r>
              <a:rPr lang="en-US" sz="800" b="0" i="0" kern="700" spc="50" dirty="0" err="1">
                <a:latin typeface="Gotham Book"/>
                <a:cs typeface="Gotham Book"/>
              </a:rPr>
              <a:t>labore</a:t>
            </a:r>
            <a:r>
              <a:rPr lang="en-US" sz="800" b="0" i="0" kern="700" spc="50" dirty="0">
                <a:latin typeface="Gotham Book"/>
                <a:cs typeface="Gotham Book"/>
              </a:rPr>
              <a:t> et </a:t>
            </a:r>
            <a:r>
              <a:rPr lang="en-US" sz="800" b="0" i="0" kern="700" spc="50" dirty="0" err="1">
                <a:latin typeface="Gotham Book"/>
                <a:cs typeface="Gotham Book"/>
              </a:rPr>
              <a:t>dolore</a:t>
            </a:r>
            <a:r>
              <a:rPr lang="en-US" sz="800" b="0" i="0" kern="700" spc="50" dirty="0">
                <a:latin typeface="Gotham Book"/>
                <a:cs typeface="Gotham Book"/>
              </a:rPr>
              <a:t> magna </a:t>
            </a:r>
            <a:r>
              <a:rPr lang="en-US" sz="800" b="0" i="0" kern="700" spc="50" dirty="0" err="1">
                <a:latin typeface="Gotham Book"/>
                <a:cs typeface="Gotham Book"/>
              </a:rPr>
              <a:t>aliqua</a:t>
            </a:r>
            <a:r>
              <a:rPr lang="en-US" sz="800" b="0" i="0" kern="700" spc="50" dirty="0">
                <a:latin typeface="Gotham Book"/>
                <a:cs typeface="Gotham Book"/>
              </a:rPr>
              <a:t>. </a:t>
            </a:r>
            <a:r>
              <a:rPr lang="en-US" sz="800" b="0" i="0" kern="700" spc="50" dirty="0" err="1">
                <a:latin typeface="Gotham Book"/>
                <a:cs typeface="Gotham Book"/>
              </a:rPr>
              <a:t>Ut</a:t>
            </a:r>
            <a:r>
              <a:rPr lang="en-US" sz="800" b="0" i="0" kern="700" spc="50" dirty="0">
                <a:latin typeface="Gotham Book"/>
                <a:cs typeface="Gotham Book"/>
              </a:rPr>
              <a:t> </a:t>
            </a:r>
            <a:r>
              <a:rPr lang="en-US" sz="800" b="0" i="0" kern="700" spc="50" dirty="0" err="1">
                <a:latin typeface="Gotham Book"/>
                <a:cs typeface="Gotham Book"/>
              </a:rPr>
              <a:t>enim</a:t>
            </a:r>
            <a:r>
              <a:rPr lang="en-US" sz="800" b="0" i="0" kern="700" spc="50" dirty="0">
                <a:latin typeface="Gotham Book"/>
                <a:cs typeface="Gotham Book"/>
              </a:rPr>
              <a:t> ad minim </a:t>
            </a:r>
            <a:r>
              <a:rPr lang="en-US" sz="800" b="0" i="0" kern="700" spc="50" dirty="0" err="1">
                <a:latin typeface="Gotham Book"/>
                <a:cs typeface="Gotham Book"/>
              </a:rPr>
              <a:t>veniam</a:t>
            </a:r>
            <a:r>
              <a:rPr lang="en-US" sz="800" b="0" i="0" kern="700" spc="50" dirty="0">
                <a:latin typeface="Gotham Book"/>
                <a:cs typeface="Gotham Book"/>
              </a:rPr>
              <a:t>, </a:t>
            </a:r>
            <a:r>
              <a:rPr lang="en-US" sz="800" b="0" i="0" kern="700" spc="50" dirty="0" err="1">
                <a:latin typeface="Gotham Book"/>
                <a:cs typeface="Gotham Book"/>
              </a:rPr>
              <a:t>quis</a:t>
            </a:r>
            <a:r>
              <a:rPr lang="en-US" sz="800" b="0" i="0" kern="700" spc="50" dirty="0">
                <a:latin typeface="Gotham Book"/>
                <a:cs typeface="Gotham Book"/>
              </a:rPr>
              <a:t> </a:t>
            </a:r>
            <a:r>
              <a:rPr lang="en-US" sz="800" b="0" i="0" kern="700" spc="50" dirty="0" err="1">
                <a:latin typeface="Gotham Book"/>
                <a:cs typeface="Gotham Book"/>
              </a:rPr>
              <a:t>nostrud</a:t>
            </a:r>
            <a:r>
              <a:rPr lang="en-US" sz="800" b="0" i="0" kern="700" spc="50" dirty="0">
                <a:latin typeface="Gotham Book"/>
                <a:cs typeface="Gotham Book"/>
              </a:rPr>
              <a:t> exercitation </a:t>
            </a:r>
            <a:r>
              <a:rPr lang="en-US" sz="800" b="0" i="0" kern="700" spc="50" dirty="0" err="1">
                <a:latin typeface="Gotham Book"/>
                <a:cs typeface="Gotham Book"/>
              </a:rPr>
              <a:t>ullamco</a:t>
            </a:r>
            <a:r>
              <a:rPr lang="en-US" sz="800" b="0" i="0" kern="700" spc="50" dirty="0">
                <a:latin typeface="Gotham Book"/>
                <a:cs typeface="Gotham Book"/>
              </a:rPr>
              <a:t> </a:t>
            </a:r>
            <a:r>
              <a:rPr lang="en-US" sz="800" b="0" i="0" kern="700" spc="50" dirty="0" err="1">
                <a:latin typeface="Gotham Book"/>
                <a:cs typeface="Gotham Book"/>
              </a:rPr>
              <a:t>laboris</a:t>
            </a:r>
            <a:r>
              <a:rPr lang="en-US" sz="800" b="0" i="0" kern="700" spc="50" dirty="0">
                <a:latin typeface="Gotham Book"/>
                <a:cs typeface="Gotham Book"/>
              </a:rPr>
              <a:t> nisi </a:t>
            </a:r>
            <a:r>
              <a:rPr lang="en-US" sz="800" b="0" i="0" kern="700" spc="50" dirty="0" err="1">
                <a:latin typeface="Gotham Book"/>
                <a:cs typeface="Gotham Book"/>
              </a:rPr>
              <a:t>ut</a:t>
            </a:r>
            <a:r>
              <a:rPr lang="en-US" sz="800" b="0" i="0" kern="700" spc="50" dirty="0">
                <a:latin typeface="Gotham Book"/>
                <a:cs typeface="Gotham Book"/>
              </a:rPr>
              <a:t> </a:t>
            </a:r>
            <a:r>
              <a:rPr lang="en-US" sz="800" b="0" i="0" kern="700" spc="50" dirty="0" err="1">
                <a:latin typeface="Gotham Book"/>
                <a:cs typeface="Gotham Book"/>
              </a:rPr>
              <a:t>aliquip</a:t>
            </a:r>
            <a:r>
              <a:rPr lang="en-US" sz="800" b="0" i="0" kern="700" spc="50" dirty="0">
                <a:latin typeface="Gotham Book"/>
                <a:cs typeface="Gotham Book"/>
              </a:rPr>
              <a:t> ex </a:t>
            </a:r>
            <a:r>
              <a:rPr lang="en-US" sz="800" b="0" i="0" kern="700" spc="50" dirty="0" err="1">
                <a:latin typeface="Gotham Book"/>
                <a:cs typeface="Gotham Book"/>
              </a:rPr>
              <a:t>ea</a:t>
            </a:r>
            <a:r>
              <a:rPr lang="en-US" sz="800" b="0" i="0" kern="700" spc="50" dirty="0">
                <a:latin typeface="Gotham Book"/>
                <a:cs typeface="Gotham Book"/>
              </a:rPr>
              <a:t> </a:t>
            </a:r>
            <a:r>
              <a:rPr lang="en-US" sz="800" b="0" i="0" kern="700" spc="50" dirty="0" err="1">
                <a:latin typeface="Gotham Book"/>
                <a:cs typeface="Gotham Book"/>
              </a:rPr>
              <a:t>commodo</a:t>
            </a:r>
            <a:r>
              <a:rPr lang="en-US" sz="800" b="0" i="0" kern="700" spc="50" dirty="0">
                <a:latin typeface="Gotham Book"/>
                <a:cs typeface="Gotham Book"/>
              </a:rPr>
              <a:t> </a:t>
            </a:r>
            <a:r>
              <a:rPr lang="en-US" sz="800" b="0" i="0" kern="700" spc="50" dirty="0" err="1">
                <a:latin typeface="Gotham Book"/>
                <a:cs typeface="Gotham Book"/>
              </a:rPr>
              <a:t>consequat</a:t>
            </a:r>
            <a:r>
              <a:rPr lang="en-US" sz="800" b="0" i="0" kern="700" spc="50" dirty="0">
                <a:latin typeface="Gotham Book"/>
                <a:cs typeface="Gotham Book"/>
              </a:rPr>
              <a:t>.</a:t>
            </a:r>
            <a:br>
              <a:rPr lang="en-US" sz="800" b="0" i="0" kern="700" spc="50" dirty="0">
                <a:latin typeface="Gotham Book"/>
                <a:cs typeface="Gotham Book"/>
              </a:rPr>
            </a:br>
            <a:br>
              <a:rPr lang="en-US" sz="800" b="0" i="0" kern="700" spc="50" dirty="0">
                <a:latin typeface="Gotham Book"/>
                <a:cs typeface="Gotham Book"/>
              </a:rPr>
            </a:br>
            <a:r>
              <a:rPr lang="en-US" sz="800" b="0" i="0" kern="700" spc="50" dirty="0" err="1">
                <a:latin typeface="Gotham Book"/>
                <a:cs typeface="Gotham Book"/>
              </a:rPr>
              <a:t>Duis</a:t>
            </a:r>
            <a:r>
              <a:rPr lang="en-US" sz="800" b="0" i="0" kern="700" spc="50" dirty="0">
                <a:latin typeface="Gotham Book"/>
                <a:cs typeface="Gotham Book"/>
              </a:rPr>
              <a:t> </a:t>
            </a:r>
            <a:r>
              <a:rPr lang="en-US" sz="800" b="0" i="0" kern="700" spc="50" dirty="0" err="1">
                <a:latin typeface="Gotham Book"/>
                <a:cs typeface="Gotham Book"/>
              </a:rPr>
              <a:t>aute</a:t>
            </a:r>
            <a:r>
              <a:rPr lang="en-US" sz="800" b="0" i="0" kern="700" spc="50" dirty="0">
                <a:latin typeface="Gotham Book"/>
                <a:cs typeface="Gotham Book"/>
              </a:rPr>
              <a:t> </a:t>
            </a:r>
            <a:r>
              <a:rPr lang="en-US" sz="800" b="0" i="0" kern="700" spc="50" dirty="0" err="1">
                <a:latin typeface="Gotham Book"/>
                <a:cs typeface="Gotham Book"/>
              </a:rPr>
              <a:t>irure</a:t>
            </a:r>
            <a:r>
              <a:rPr lang="en-US" sz="800" b="0" i="0" kern="700" spc="50" dirty="0">
                <a:latin typeface="Gotham Book"/>
                <a:cs typeface="Gotham Book"/>
              </a:rPr>
              <a:t> dolor in </a:t>
            </a:r>
            <a:r>
              <a:rPr lang="en-US" sz="800" b="0" i="0" kern="700" spc="50" dirty="0" err="1">
                <a:latin typeface="Gotham Book"/>
                <a:cs typeface="Gotham Book"/>
              </a:rPr>
              <a:t>reprehenderit</a:t>
            </a:r>
            <a:r>
              <a:rPr lang="en-US" sz="800" b="0" i="0" kern="700" spc="50" dirty="0">
                <a:latin typeface="Gotham Book"/>
                <a:cs typeface="Gotham Book"/>
              </a:rPr>
              <a:t> in </a:t>
            </a:r>
            <a:r>
              <a:rPr lang="en-US" sz="800" b="0" i="0" kern="700" spc="50" dirty="0" err="1">
                <a:latin typeface="Gotham Book"/>
                <a:cs typeface="Gotham Book"/>
              </a:rPr>
              <a:t>voluptate</a:t>
            </a:r>
            <a:r>
              <a:rPr lang="en-US" sz="800" b="0" i="0" kern="700" spc="50" dirty="0">
                <a:latin typeface="Gotham Book"/>
                <a:cs typeface="Gotham Book"/>
              </a:rPr>
              <a:t> </a:t>
            </a:r>
            <a:r>
              <a:rPr lang="en-US" sz="800" b="0" i="0" kern="700" spc="50" dirty="0" err="1">
                <a:latin typeface="Gotham Book"/>
                <a:cs typeface="Gotham Book"/>
              </a:rPr>
              <a:t>velit</a:t>
            </a:r>
            <a:r>
              <a:rPr lang="en-US" sz="800" b="0" i="0" kern="700" spc="50" dirty="0">
                <a:latin typeface="Gotham Book"/>
                <a:cs typeface="Gotham Book"/>
              </a:rPr>
              <a:t> </a:t>
            </a:r>
            <a:r>
              <a:rPr lang="en-US" sz="800" b="0" i="0" kern="700" spc="50" dirty="0" err="1">
                <a:latin typeface="Gotham Book"/>
                <a:cs typeface="Gotham Book"/>
              </a:rPr>
              <a:t>esse</a:t>
            </a:r>
            <a:r>
              <a:rPr lang="en-US" sz="800" b="0" i="0" kern="700" spc="50" dirty="0">
                <a:latin typeface="Gotham Book"/>
                <a:cs typeface="Gotham Book"/>
              </a:rPr>
              <a:t> </a:t>
            </a:r>
            <a:r>
              <a:rPr lang="en-US" sz="800" b="0" i="0" kern="700" spc="50" dirty="0" err="1">
                <a:latin typeface="Gotham Book"/>
                <a:cs typeface="Gotham Book"/>
              </a:rPr>
              <a:t>cillum</a:t>
            </a:r>
            <a:r>
              <a:rPr lang="en-US" sz="800" b="0" i="0" kern="700" spc="50" dirty="0">
                <a:latin typeface="Gotham Book"/>
                <a:cs typeface="Gotham Book"/>
              </a:rPr>
              <a:t>.</a:t>
            </a:r>
          </a:p>
          <a:p>
            <a:pPr>
              <a:lnSpc>
                <a:spcPct val="140000"/>
              </a:lnSpc>
            </a:pPr>
            <a:br>
              <a:rPr lang="en-US" sz="800" b="0" i="0" kern="700" spc="50" dirty="0">
                <a:latin typeface="Gotham Book"/>
                <a:cs typeface="Gotham Book"/>
              </a:rPr>
            </a:br>
            <a:r>
              <a:rPr lang="en-US" sz="800" b="0" i="0" kern="700" spc="50" dirty="0">
                <a:latin typeface="Gotham Book"/>
                <a:cs typeface="Gotham Book"/>
              </a:rPr>
              <a:t>_</a:t>
            </a:r>
          </a:p>
        </p:txBody>
      </p:sp>
    </p:spTree>
    <p:extLst>
      <p:ext uri="{BB962C8B-B14F-4D97-AF65-F5344CB8AC3E}">
        <p14:creationId xmlns:p14="http://schemas.microsoft.com/office/powerpoint/2010/main" val="16204198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ody Copy &amp; Image (left aligned)">
    <p:spTree>
      <p:nvGrpSpPr>
        <p:cNvPr id="1" name=""/>
        <p:cNvGrpSpPr/>
        <p:nvPr/>
      </p:nvGrpSpPr>
      <p:grpSpPr>
        <a:xfrm>
          <a:off x="0" y="0"/>
          <a:ext cx="0" cy="0"/>
          <a:chOff x="0" y="0"/>
          <a:chExt cx="0" cy="0"/>
        </a:xfrm>
      </p:grpSpPr>
      <p:sp>
        <p:nvSpPr>
          <p:cNvPr id="6" name="Picture Placeholder 4"/>
          <p:cNvSpPr>
            <a:spLocks noGrp="1"/>
          </p:cNvSpPr>
          <p:nvPr>
            <p:ph type="pic" sz="quarter" idx="11" hasCustomPrompt="1"/>
          </p:nvPr>
        </p:nvSpPr>
        <p:spPr>
          <a:xfrm>
            <a:off x="524936" y="1329267"/>
            <a:ext cx="4368800" cy="2799741"/>
          </a:xfrm>
          <a:prstGeom prst="rect">
            <a:avLst/>
          </a:prstGeom>
        </p:spPr>
        <p:txBody>
          <a:bodyPr vert="horz" anchor="ctr"/>
          <a:lstStyle>
            <a:lvl1pPr marL="0" indent="0" algn="ctr">
              <a:buNone/>
              <a:defRPr sz="1500" baseline="0">
                <a:solidFill>
                  <a:schemeClr val="bg1">
                    <a:lumMod val="75000"/>
                  </a:schemeClr>
                </a:solidFill>
                <a:latin typeface="Gotham Black"/>
                <a:cs typeface="Gotham Black"/>
              </a:defRPr>
            </a:lvl1pPr>
          </a:lstStyle>
          <a:p>
            <a:r>
              <a:rPr lang="en-US" dirty="0"/>
              <a:t>CLICK TO</a:t>
            </a:r>
            <a:br>
              <a:rPr lang="en-US" dirty="0"/>
            </a:br>
            <a:r>
              <a:rPr lang="en-US" dirty="0"/>
              <a:t>INSERT IMAGE</a:t>
            </a:r>
          </a:p>
        </p:txBody>
      </p:sp>
      <p:sp>
        <p:nvSpPr>
          <p:cNvPr id="8" name="Text Placeholder 2"/>
          <p:cNvSpPr>
            <a:spLocks noGrp="1"/>
          </p:cNvSpPr>
          <p:nvPr>
            <p:ph type="body" sz="quarter" idx="13" hasCustomPrompt="1"/>
          </p:nvPr>
        </p:nvSpPr>
        <p:spPr>
          <a:xfrm>
            <a:off x="5223927" y="1328738"/>
            <a:ext cx="1820334" cy="2788972"/>
          </a:xfrm>
          <a:prstGeom prst="rect">
            <a:avLst/>
          </a:prstGeom>
        </p:spPr>
        <p:txBody>
          <a:bodyPr vert="horz"/>
          <a:lstStyle>
            <a:lvl1pPr marL="0" marR="0" indent="0" algn="l" defTabSz="457200" rtl="0" eaLnBrk="1" fontAlgn="auto" latinLnBrk="0" hangingPunct="1">
              <a:lnSpc>
                <a:spcPct val="140000"/>
              </a:lnSpc>
              <a:spcBef>
                <a:spcPct val="20000"/>
              </a:spcBef>
              <a:spcAft>
                <a:spcPts val="0"/>
              </a:spcAft>
              <a:buClrTx/>
              <a:buSzTx/>
              <a:buFont typeface="Arial"/>
              <a:buNone/>
              <a:tabLst/>
              <a:defRPr sz="700" b="0" i="0" kern="600" spc="50">
                <a:latin typeface="Gotham Book"/>
                <a:cs typeface="Gotham Book"/>
              </a:defRPr>
            </a:lvl1pPr>
            <a:lvl5pPr marL="1828800" indent="0">
              <a:buNone/>
              <a:defRPr/>
            </a:lvl5pPr>
          </a:lstStyle>
          <a:p>
            <a:pPr>
              <a:lnSpc>
                <a:spcPct val="140000"/>
              </a:lnSpc>
            </a:pPr>
            <a:r>
              <a:rPr lang="en-US" sz="800" b="0" i="0" kern="700" spc="50" dirty="0" err="1">
                <a:latin typeface="Gotham Book"/>
                <a:cs typeface="Gotham Book"/>
              </a:rPr>
              <a:t>Lorem</a:t>
            </a:r>
            <a:r>
              <a:rPr lang="en-US" sz="800" b="0" i="0" kern="700" spc="50" dirty="0">
                <a:latin typeface="Gotham Book"/>
                <a:cs typeface="Gotham Book"/>
              </a:rPr>
              <a:t> </a:t>
            </a:r>
            <a:r>
              <a:rPr lang="en-US" sz="800" b="0" i="0" kern="700" spc="50" dirty="0" err="1">
                <a:latin typeface="Gotham Book"/>
                <a:cs typeface="Gotham Book"/>
              </a:rPr>
              <a:t>ipsum</a:t>
            </a:r>
            <a:r>
              <a:rPr lang="en-US" sz="800" b="0" i="0" kern="700" spc="50" dirty="0">
                <a:latin typeface="Gotham Book"/>
                <a:cs typeface="Gotham Book"/>
              </a:rPr>
              <a:t> dolor sit </a:t>
            </a:r>
            <a:r>
              <a:rPr lang="en-US" sz="800" b="0" i="0" kern="700" spc="50" dirty="0" err="1">
                <a:latin typeface="Gotham Book"/>
                <a:cs typeface="Gotham Book"/>
              </a:rPr>
              <a:t>amet</a:t>
            </a:r>
            <a:r>
              <a:rPr lang="en-US" sz="800" b="0" i="0" kern="700" spc="50" dirty="0">
                <a:latin typeface="Gotham Book"/>
                <a:cs typeface="Gotham Book"/>
              </a:rPr>
              <a:t>, </a:t>
            </a:r>
            <a:r>
              <a:rPr lang="en-US" sz="800" b="0" i="0" kern="700" spc="50" dirty="0" err="1">
                <a:latin typeface="Gotham Book"/>
                <a:cs typeface="Gotham Book"/>
              </a:rPr>
              <a:t>consectetur</a:t>
            </a:r>
            <a:r>
              <a:rPr lang="en-US" sz="800" b="0" i="0" kern="700" spc="50" dirty="0">
                <a:latin typeface="Gotham Book"/>
                <a:cs typeface="Gotham Book"/>
              </a:rPr>
              <a:t> </a:t>
            </a:r>
            <a:r>
              <a:rPr lang="en-US" sz="800" b="0" i="0" kern="700" spc="50" dirty="0" err="1">
                <a:latin typeface="Gotham Book"/>
                <a:cs typeface="Gotham Book"/>
              </a:rPr>
              <a:t>adipiscing</a:t>
            </a:r>
            <a:r>
              <a:rPr lang="en-US" sz="800" b="0" i="0" kern="700" spc="50" dirty="0">
                <a:latin typeface="Gotham Book"/>
                <a:cs typeface="Gotham Book"/>
              </a:rPr>
              <a:t> </a:t>
            </a:r>
            <a:r>
              <a:rPr lang="en-US" sz="800" b="0" i="0" kern="700" spc="50" dirty="0" err="1">
                <a:latin typeface="Gotham Book"/>
                <a:cs typeface="Gotham Book"/>
              </a:rPr>
              <a:t>elit</a:t>
            </a:r>
            <a:r>
              <a:rPr lang="en-US" sz="800" b="0" i="0" kern="700" spc="50" dirty="0">
                <a:latin typeface="Gotham Book"/>
                <a:cs typeface="Gotham Book"/>
              </a:rPr>
              <a:t>, </a:t>
            </a:r>
            <a:r>
              <a:rPr lang="en-US" sz="800" b="0" i="0" kern="700" spc="50" dirty="0" err="1">
                <a:latin typeface="Gotham Book"/>
                <a:cs typeface="Gotham Book"/>
              </a:rPr>
              <a:t>sed</a:t>
            </a:r>
            <a:r>
              <a:rPr lang="en-US" sz="800" b="0" i="0" kern="700" spc="50" dirty="0">
                <a:latin typeface="Gotham Book"/>
                <a:cs typeface="Gotham Book"/>
              </a:rPr>
              <a:t> do </a:t>
            </a:r>
            <a:r>
              <a:rPr lang="en-US" sz="800" b="0" i="0" kern="700" spc="50" dirty="0" err="1">
                <a:latin typeface="Gotham Book"/>
                <a:cs typeface="Gotham Book"/>
              </a:rPr>
              <a:t>eiusmod</a:t>
            </a:r>
            <a:r>
              <a:rPr lang="en-US" sz="800" b="0" i="0" kern="700" spc="50" dirty="0">
                <a:latin typeface="Gotham Book"/>
                <a:cs typeface="Gotham Book"/>
              </a:rPr>
              <a:t> </a:t>
            </a:r>
            <a:r>
              <a:rPr lang="en-US" sz="800" b="0" i="0" kern="700" spc="50" dirty="0" err="1">
                <a:latin typeface="Gotham Book"/>
                <a:cs typeface="Gotham Book"/>
              </a:rPr>
              <a:t>tempor</a:t>
            </a:r>
            <a:r>
              <a:rPr lang="en-US" sz="800" b="0" i="0" kern="700" spc="50" dirty="0">
                <a:latin typeface="Gotham Book"/>
                <a:cs typeface="Gotham Book"/>
              </a:rPr>
              <a:t> </a:t>
            </a:r>
            <a:r>
              <a:rPr lang="en-US" sz="800" b="0" i="0" kern="700" spc="50" dirty="0" err="1">
                <a:latin typeface="Gotham Book"/>
                <a:cs typeface="Gotham Book"/>
              </a:rPr>
              <a:t>incididunt</a:t>
            </a:r>
            <a:r>
              <a:rPr lang="en-US" sz="800" b="0" i="0" kern="700" spc="50" dirty="0">
                <a:latin typeface="Gotham Book"/>
                <a:cs typeface="Gotham Book"/>
              </a:rPr>
              <a:t> </a:t>
            </a:r>
            <a:r>
              <a:rPr lang="en-US" sz="800" b="0" i="0" kern="700" spc="50" dirty="0" err="1">
                <a:latin typeface="Gotham Book"/>
                <a:cs typeface="Gotham Book"/>
              </a:rPr>
              <a:t>ut</a:t>
            </a:r>
            <a:r>
              <a:rPr lang="en-US" sz="800" b="0" i="0" kern="700" spc="50" dirty="0">
                <a:latin typeface="Gotham Book"/>
                <a:cs typeface="Gotham Book"/>
              </a:rPr>
              <a:t> </a:t>
            </a:r>
            <a:r>
              <a:rPr lang="en-US" sz="800" b="0" i="0" kern="700" spc="50" dirty="0" err="1">
                <a:latin typeface="Gotham Book"/>
                <a:cs typeface="Gotham Book"/>
              </a:rPr>
              <a:t>labore</a:t>
            </a:r>
            <a:r>
              <a:rPr lang="en-US" sz="800" b="0" i="0" kern="700" spc="50" dirty="0">
                <a:latin typeface="Gotham Book"/>
                <a:cs typeface="Gotham Book"/>
              </a:rPr>
              <a:t> et </a:t>
            </a:r>
            <a:r>
              <a:rPr lang="en-US" sz="800" b="0" i="0" kern="700" spc="50" dirty="0" err="1">
                <a:latin typeface="Gotham Book"/>
                <a:cs typeface="Gotham Book"/>
              </a:rPr>
              <a:t>dolore</a:t>
            </a:r>
            <a:r>
              <a:rPr lang="en-US" sz="800" b="0" i="0" kern="700" spc="50" dirty="0">
                <a:latin typeface="Gotham Book"/>
                <a:cs typeface="Gotham Book"/>
              </a:rPr>
              <a:t> magna </a:t>
            </a:r>
            <a:r>
              <a:rPr lang="en-US" sz="800" b="0" i="0" kern="700" spc="50" dirty="0" err="1">
                <a:latin typeface="Gotham Book"/>
                <a:cs typeface="Gotham Book"/>
              </a:rPr>
              <a:t>aliqua</a:t>
            </a:r>
            <a:r>
              <a:rPr lang="en-US" sz="800" b="0" i="0" kern="700" spc="50" dirty="0">
                <a:latin typeface="Gotham Book"/>
                <a:cs typeface="Gotham Book"/>
              </a:rPr>
              <a:t>. </a:t>
            </a:r>
            <a:r>
              <a:rPr lang="en-US" sz="800" b="0" i="0" kern="700" spc="50" dirty="0" err="1">
                <a:latin typeface="Gotham Book"/>
                <a:cs typeface="Gotham Book"/>
              </a:rPr>
              <a:t>Ut</a:t>
            </a:r>
            <a:r>
              <a:rPr lang="en-US" sz="800" b="0" i="0" kern="700" spc="50" dirty="0">
                <a:latin typeface="Gotham Book"/>
                <a:cs typeface="Gotham Book"/>
              </a:rPr>
              <a:t> </a:t>
            </a:r>
            <a:r>
              <a:rPr lang="en-US" sz="800" b="0" i="0" kern="700" spc="50" dirty="0" err="1">
                <a:latin typeface="Gotham Book"/>
                <a:cs typeface="Gotham Book"/>
              </a:rPr>
              <a:t>enim</a:t>
            </a:r>
            <a:r>
              <a:rPr lang="en-US" sz="800" b="0" i="0" kern="700" spc="50" dirty="0">
                <a:latin typeface="Gotham Book"/>
                <a:cs typeface="Gotham Book"/>
              </a:rPr>
              <a:t> ad minim </a:t>
            </a:r>
            <a:r>
              <a:rPr lang="en-US" sz="800" b="0" i="0" kern="700" spc="50" dirty="0" err="1">
                <a:latin typeface="Gotham Book"/>
                <a:cs typeface="Gotham Book"/>
              </a:rPr>
              <a:t>veniam</a:t>
            </a:r>
            <a:r>
              <a:rPr lang="en-US" sz="800" b="0" i="0" kern="700" spc="50" dirty="0">
                <a:latin typeface="Gotham Book"/>
                <a:cs typeface="Gotham Book"/>
              </a:rPr>
              <a:t>, </a:t>
            </a:r>
            <a:r>
              <a:rPr lang="en-US" sz="800" b="0" i="0" kern="700" spc="50" dirty="0" err="1">
                <a:latin typeface="Gotham Book"/>
                <a:cs typeface="Gotham Book"/>
              </a:rPr>
              <a:t>quis</a:t>
            </a:r>
            <a:r>
              <a:rPr lang="en-US" sz="800" b="0" i="0" kern="700" spc="50" dirty="0">
                <a:latin typeface="Gotham Book"/>
                <a:cs typeface="Gotham Book"/>
              </a:rPr>
              <a:t> </a:t>
            </a:r>
            <a:r>
              <a:rPr lang="en-US" sz="800" b="0" i="0" kern="700" spc="50" dirty="0" err="1">
                <a:latin typeface="Gotham Book"/>
                <a:cs typeface="Gotham Book"/>
              </a:rPr>
              <a:t>nostrud</a:t>
            </a:r>
            <a:r>
              <a:rPr lang="en-US" sz="800" b="0" i="0" kern="700" spc="50" dirty="0">
                <a:latin typeface="Gotham Book"/>
                <a:cs typeface="Gotham Book"/>
              </a:rPr>
              <a:t> exercitation </a:t>
            </a:r>
            <a:r>
              <a:rPr lang="en-US" sz="800" b="0" i="0" kern="700" spc="50" dirty="0" err="1">
                <a:latin typeface="Gotham Book"/>
                <a:cs typeface="Gotham Book"/>
              </a:rPr>
              <a:t>ullamco</a:t>
            </a:r>
            <a:r>
              <a:rPr lang="en-US" sz="800" b="0" i="0" kern="700" spc="50" dirty="0">
                <a:latin typeface="Gotham Book"/>
                <a:cs typeface="Gotham Book"/>
              </a:rPr>
              <a:t> </a:t>
            </a:r>
            <a:r>
              <a:rPr lang="en-US" sz="800" b="0" i="0" kern="700" spc="50" dirty="0" err="1">
                <a:latin typeface="Gotham Book"/>
                <a:cs typeface="Gotham Book"/>
              </a:rPr>
              <a:t>laboris</a:t>
            </a:r>
            <a:r>
              <a:rPr lang="en-US" sz="800" b="0" i="0" kern="700" spc="50" dirty="0">
                <a:latin typeface="Gotham Book"/>
                <a:cs typeface="Gotham Book"/>
              </a:rPr>
              <a:t> nisi </a:t>
            </a:r>
            <a:r>
              <a:rPr lang="en-US" sz="800" b="0" i="0" kern="700" spc="50" dirty="0" err="1">
                <a:latin typeface="Gotham Book"/>
                <a:cs typeface="Gotham Book"/>
              </a:rPr>
              <a:t>ut</a:t>
            </a:r>
            <a:r>
              <a:rPr lang="en-US" sz="800" b="0" i="0" kern="700" spc="50" dirty="0">
                <a:latin typeface="Gotham Book"/>
                <a:cs typeface="Gotham Book"/>
              </a:rPr>
              <a:t> </a:t>
            </a:r>
            <a:r>
              <a:rPr lang="en-US" sz="800" b="0" i="0" kern="700" spc="50" dirty="0" err="1">
                <a:latin typeface="Gotham Book"/>
                <a:cs typeface="Gotham Book"/>
              </a:rPr>
              <a:t>aliquip</a:t>
            </a:r>
            <a:r>
              <a:rPr lang="en-US" sz="800" b="0" i="0" kern="700" spc="50" dirty="0">
                <a:latin typeface="Gotham Book"/>
                <a:cs typeface="Gotham Book"/>
              </a:rPr>
              <a:t> ex </a:t>
            </a:r>
            <a:r>
              <a:rPr lang="en-US" sz="800" b="0" i="0" kern="700" spc="50" dirty="0" err="1">
                <a:latin typeface="Gotham Book"/>
                <a:cs typeface="Gotham Book"/>
              </a:rPr>
              <a:t>ea</a:t>
            </a:r>
            <a:r>
              <a:rPr lang="en-US" sz="800" b="0" i="0" kern="700" spc="50" dirty="0">
                <a:latin typeface="Gotham Book"/>
                <a:cs typeface="Gotham Book"/>
              </a:rPr>
              <a:t> </a:t>
            </a:r>
            <a:r>
              <a:rPr lang="en-US" sz="800" b="0" i="0" kern="700" spc="50" dirty="0" err="1">
                <a:latin typeface="Gotham Book"/>
                <a:cs typeface="Gotham Book"/>
              </a:rPr>
              <a:t>commodo</a:t>
            </a:r>
            <a:r>
              <a:rPr lang="en-US" sz="800" b="0" i="0" kern="700" spc="50" dirty="0">
                <a:latin typeface="Gotham Book"/>
                <a:cs typeface="Gotham Book"/>
              </a:rPr>
              <a:t> </a:t>
            </a:r>
            <a:r>
              <a:rPr lang="en-US" sz="800" b="0" i="0" kern="700" spc="50" dirty="0" err="1">
                <a:latin typeface="Gotham Book"/>
                <a:cs typeface="Gotham Book"/>
              </a:rPr>
              <a:t>consequat</a:t>
            </a:r>
            <a:r>
              <a:rPr lang="en-US" sz="800" b="0" i="0" kern="700" spc="50" dirty="0">
                <a:latin typeface="Gotham Book"/>
                <a:cs typeface="Gotham Book"/>
              </a:rPr>
              <a:t>.</a:t>
            </a:r>
            <a:br>
              <a:rPr lang="en-US" sz="800" b="0" i="0" kern="700" spc="50" dirty="0">
                <a:latin typeface="Gotham Book"/>
                <a:cs typeface="Gotham Book"/>
              </a:rPr>
            </a:br>
            <a:br>
              <a:rPr lang="en-US" sz="800" b="0" i="0" kern="700" spc="50" dirty="0">
                <a:latin typeface="Gotham Book"/>
                <a:cs typeface="Gotham Book"/>
              </a:rPr>
            </a:br>
            <a:r>
              <a:rPr lang="en-US" sz="800" b="0" i="0" kern="700" spc="50" dirty="0" err="1">
                <a:latin typeface="Gotham Book"/>
                <a:cs typeface="Gotham Book"/>
              </a:rPr>
              <a:t>Duis</a:t>
            </a:r>
            <a:r>
              <a:rPr lang="en-US" sz="800" b="0" i="0" kern="700" spc="50" dirty="0">
                <a:latin typeface="Gotham Book"/>
                <a:cs typeface="Gotham Book"/>
              </a:rPr>
              <a:t> </a:t>
            </a:r>
            <a:r>
              <a:rPr lang="en-US" sz="800" b="0" i="0" kern="700" spc="50" dirty="0" err="1">
                <a:latin typeface="Gotham Book"/>
                <a:cs typeface="Gotham Book"/>
              </a:rPr>
              <a:t>aute</a:t>
            </a:r>
            <a:r>
              <a:rPr lang="en-US" sz="800" b="0" i="0" kern="700" spc="50" dirty="0">
                <a:latin typeface="Gotham Book"/>
                <a:cs typeface="Gotham Book"/>
              </a:rPr>
              <a:t> </a:t>
            </a:r>
            <a:r>
              <a:rPr lang="en-US" sz="800" b="0" i="0" kern="700" spc="50" dirty="0" err="1">
                <a:latin typeface="Gotham Book"/>
                <a:cs typeface="Gotham Book"/>
              </a:rPr>
              <a:t>irure</a:t>
            </a:r>
            <a:r>
              <a:rPr lang="en-US" sz="800" b="0" i="0" kern="700" spc="50" dirty="0">
                <a:latin typeface="Gotham Book"/>
                <a:cs typeface="Gotham Book"/>
              </a:rPr>
              <a:t> dolor in </a:t>
            </a:r>
            <a:r>
              <a:rPr lang="en-US" sz="800" b="0" i="0" kern="700" spc="50" dirty="0" err="1">
                <a:latin typeface="Gotham Book"/>
                <a:cs typeface="Gotham Book"/>
              </a:rPr>
              <a:t>reprehenderit</a:t>
            </a:r>
            <a:r>
              <a:rPr lang="en-US" sz="800" b="0" i="0" kern="700" spc="50" dirty="0">
                <a:latin typeface="Gotham Book"/>
                <a:cs typeface="Gotham Book"/>
              </a:rPr>
              <a:t> in </a:t>
            </a:r>
            <a:r>
              <a:rPr lang="en-US" sz="800" b="0" i="0" kern="700" spc="50" dirty="0" err="1">
                <a:latin typeface="Gotham Book"/>
                <a:cs typeface="Gotham Book"/>
              </a:rPr>
              <a:t>voluptate</a:t>
            </a:r>
            <a:r>
              <a:rPr lang="en-US" sz="800" b="0" i="0" kern="700" spc="50" dirty="0">
                <a:latin typeface="Gotham Book"/>
                <a:cs typeface="Gotham Book"/>
              </a:rPr>
              <a:t> </a:t>
            </a:r>
            <a:r>
              <a:rPr lang="en-US" sz="800" b="0" i="0" kern="700" spc="50" dirty="0" err="1">
                <a:latin typeface="Gotham Book"/>
                <a:cs typeface="Gotham Book"/>
              </a:rPr>
              <a:t>velit</a:t>
            </a:r>
            <a:r>
              <a:rPr lang="en-US" sz="800" b="0" i="0" kern="700" spc="50" dirty="0">
                <a:latin typeface="Gotham Book"/>
                <a:cs typeface="Gotham Book"/>
              </a:rPr>
              <a:t> </a:t>
            </a:r>
            <a:r>
              <a:rPr lang="en-US" sz="800" b="0" i="0" kern="700" spc="50" dirty="0" err="1">
                <a:latin typeface="Gotham Book"/>
                <a:cs typeface="Gotham Book"/>
              </a:rPr>
              <a:t>esse</a:t>
            </a:r>
            <a:r>
              <a:rPr lang="en-US" sz="800" b="0" i="0" kern="700" spc="50" dirty="0">
                <a:latin typeface="Gotham Book"/>
                <a:cs typeface="Gotham Book"/>
              </a:rPr>
              <a:t> </a:t>
            </a:r>
            <a:r>
              <a:rPr lang="en-US" sz="800" b="0" i="0" kern="700" spc="50" dirty="0" err="1">
                <a:latin typeface="Gotham Book"/>
                <a:cs typeface="Gotham Book"/>
              </a:rPr>
              <a:t>cillum</a:t>
            </a:r>
            <a:r>
              <a:rPr lang="en-US" sz="800" b="0" i="0" kern="700" spc="50" dirty="0">
                <a:latin typeface="Gotham Book"/>
                <a:cs typeface="Gotham Book"/>
              </a:rPr>
              <a:t>.</a:t>
            </a:r>
          </a:p>
          <a:p>
            <a:pPr>
              <a:lnSpc>
                <a:spcPct val="140000"/>
              </a:lnSpc>
            </a:pPr>
            <a:br>
              <a:rPr lang="en-US" sz="800" b="0" i="0" kern="700" spc="50" dirty="0">
                <a:latin typeface="Gotham Book"/>
                <a:cs typeface="Gotham Book"/>
              </a:rPr>
            </a:br>
            <a:r>
              <a:rPr lang="en-US" sz="800" b="0" i="0" kern="700" spc="50" dirty="0">
                <a:latin typeface="Gotham Book"/>
                <a:cs typeface="Gotham Book"/>
              </a:rPr>
              <a:t>_</a:t>
            </a:r>
          </a:p>
        </p:txBody>
      </p:sp>
    </p:spTree>
    <p:extLst>
      <p:ext uri="{BB962C8B-B14F-4D97-AF65-F5344CB8AC3E}">
        <p14:creationId xmlns:p14="http://schemas.microsoft.com/office/powerpoint/2010/main" val="25396293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arge Image">
    <p:spTree>
      <p:nvGrpSpPr>
        <p:cNvPr id="1" name=""/>
        <p:cNvGrpSpPr/>
        <p:nvPr/>
      </p:nvGrpSpPr>
      <p:grpSpPr>
        <a:xfrm>
          <a:off x="0" y="0"/>
          <a:ext cx="0" cy="0"/>
          <a:chOff x="0" y="0"/>
          <a:chExt cx="0" cy="0"/>
        </a:xfrm>
      </p:grpSpPr>
      <p:sp>
        <p:nvSpPr>
          <p:cNvPr id="5" name="Picture Placeholder 4"/>
          <p:cNvSpPr>
            <a:spLocks noGrp="1"/>
          </p:cNvSpPr>
          <p:nvPr>
            <p:ph type="pic" sz="quarter" idx="11" hasCustomPrompt="1"/>
          </p:nvPr>
        </p:nvSpPr>
        <p:spPr>
          <a:xfrm>
            <a:off x="440267" y="866743"/>
            <a:ext cx="8263466" cy="3583995"/>
          </a:xfrm>
          <a:prstGeom prst="rect">
            <a:avLst/>
          </a:prstGeom>
        </p:spPr>
        <p:txBody>
          <a:bodyPr vert="horz" anchor="ctr"/>
          <a:lstStyle>
            <a:lvl1pPr marL="0" indent="0" algn="ctr">
              <a:buNone/>
              <a:defRPr sz="1500" baseline="0">
                <a:solidFill>
                  <a:schemeClr val="bg1">
                    <a:lumMod val="75000"/>
                  </a:schemeClr>
                </a:solidFill>
                <a:latin typeface="Gotham Black"/>
                <a:cs typeface="Gotham Black"/>
              </a:defRPr>
            </a:lvl1pPr>
          </a:lstStyle>
          <a:p>
            <a:r>
              <a:rPr lang="en-US" dirty="0"/>
              <a:t>CLICK TO</a:t>
            </a:r>
            <a:br>
              <a:rPr lang="en-US" dirty="0"/>
            </a:br>
            <a:r>
              <a:rPr lang="en-US" dirty="0"/>
              <a:t>INSERT IMAGE</a:t>
            </a:r>
          </a:p>
        </p:txBody>
      </p:sp>
      <p:sp>
        <p:nvSpPr>
          <p:cNvPr id="3" name="Text Placeholder 2"/>
          <p:cNvSpPr>
            <a:spLocks noGrp="1"/>
          </p:cNvSpPr>
          <p:nvPr>
            <p:ph type="body" sz="quarter" idx="12" hasCustomPrompt="1"/>
          </p:nvPr>
        </p:nvSpPr>
        <p:spPr>
          <a:xfrm>
            <a:off x="440267" y="4535408"/>
            <a:ext cx="4386262" cy="200055"/>
          </a:xfrm>
          <a:prstGeom prst="rect">
            <a:avLst/>
          </a:prstGeom>
        </p:spPr>
        <p:txBody>
          <a:bodyPr vert="horz"/>
          <a:lstStyle>
            <a:lvl1pPr marL="0" indent="0">
              <a:buNone/>
              <a:defRPr sz="700" b="0" i="0" kern="600" spc="50" baseline="0">
                <a:latin typeface="Gotham Book"/>
                <a:cs typeface="Gotham Book"/>
              </a:defRPr>
            </a:lvl1pPr>
            <a:lvl5pPr marL="1828800" indent="0" algn="ctr">
              <a:buNone/>
              <a:defRPr/>
            </a:lvl5pPr>
          </a:lstStyle>
          <a:p>
            <a:pPr lvl="0"/>
            <a:r>
              <a:rPr lang="en-US" dirty="0"/>
              <a:t>_ Click to edit description.</a:t>
            </a:r>
          </a:p>
        </p:txBody>
      </p:sp>
    </p:spTree>
    <p:extLst>
      <p:ext uri="{BB962C8B-B14F-4D97-AF65-F5344CB8AC3E}">
        <p14:creationId xmlns:p14="http://schemas.microsoft.com/office/powerpoint/2010/main" val="8190153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Images">
    <p:spTree>
      <p:nvGrpSpPr>
        <p:cNvPr id="1" name=""/>
        <p:cNvGrpSpPr/>
        <p:nvPr/>
      </p:nvGrpSpPr>
      <p:grpSpPr>
        <a:xfrm>
          <a:off x="0" y="0"/>
          <a:ext cx="0" cy="0"/>
          <a:chOff x="0" y="0"/>
          <a:chExt cx="0" cy="0"/>
        </a:xfrm>
      </p:grpSpPr>
      <p:sp>
        <p:nvSpPr>
          <p:cNvPr id="9" name="Picture Placeholder 4"/>
          <p:cNvSpPr>
            <a:spLocks noGrp="1"/>
          </p:cNvSpPr>
          <p:nvPr>
            <p:ph type="pic" sz="quarter" idx="11" hasCustomPrompt="1"/>
          </p:nvPr>
        </p:nvSpPr>
        <p:spPr>
          <a:xfrm>
            <a:off x="499536" y="1224937"/>
            <a:ext cx="3903133" cy="2802467"/>
          </a:xfrm>
          <a:prstGeom prst="rect">
            <a:avLst/>
          </a:prstGeom>
        </p:spPr>
        <p:txBody>
          <a:bodyPr vert="horz" anchor="ctr"/>
          <a:lstStyle>
            <a:lvl1pPr marL="0" indent="0" algn="ctr">
              <a:buNone/>
              <a:defRPr sz="1500" baseline="0">
                <a:solidFill>
                  <a:schemeClr val="bg1">
                    <a:lumMod val="75000"/>
                  </a:schemeClr>
                </a:solidFill>
                <a:latin typeface="Gotham Black"/>
                <a:cs typeface="Gotham Black"/>
              </a:defRPr>
            </a:lvl1pPr>
          </a:lstStyle>
          <a:p>
            <a:r>
              <a:rPr lang="en-US" dirty="0"/>
              <a:t>CLICK TO</a:t>
            </a:r>
            <a:br>
              <a:rPr lang="en-US" dirty="0"/>
            </a:br>
            <a:r>
              <a:rPr lang="en-US" dirty="0"/>
              <a:t>INSERT IMAGE</a:t>
            </a:r>
          </a:p>
        </p:txBody>
      </p:sp>
      <p:sp>
        <p:nvSpPr>
          <p:cNvPr id="13" name="Picture Placeholder 4"/>
          <p:cNvSpPr>
            <a:spLocks noGrp="1"/>
          </p:cNvSpPr>
          <p:nvPr>
            <p:ph type="pic" sz="quarter" idx="12" hasCustomPrompt="1"/>
          </p:nvPr>
        </p:nvSpPr>
        <p:spPr>
          <a:xfrm>
            <a:off x="4741331" y="1224937"/>
            <a:ext cx="3903133" cy="2802467"/>
          </a:xfrm>
          <a:prstGeom prst="rect">
            <a:avLst/>
          </a:prstGeom>
        </p:spPr>
        <p:txBody>
          <a:bodyPr vert="horz" anchor="ctr"/>
          <a:lstStyle>
            <a:lvl1pPr marL="0" indent="0" algn="ctr">
              <a:buNone/>
              <a:defRPr sz="1500" baseline="0">
                <a:solidFill>
                  <a:schemeClr val="bg1">
                    <a:lumMod val="75000"/>
                  </a:schemeClr>
                </a:solidFill>
                <a:latin typeface="Gotham Black"/>
                <a:cs typeface="Gotham Black"/>
              </a:defRPr>
            </a:lvl1pPr>
          </a:lstStyle>
          <a:p>
            <a:r>
              <a:rPr lang="en-US" dirty="0"/>
              <a:t>CLICK TO</a:t>
            </a:r>
            <a:br>
              <a:rPr lang="en-US" dirty="0"/>
            </a:br>
            <a:r>
              <a:rPr lang="en-US" dirty="0"/>
              <a:t>INSERT IMAGE</a:t>
            </a:r>
          </a:p>
        </p:txBody>
      </p:sp>
      <p:sp>
        <p:nvSpPr>
          <p:cNvPr id="14" name="Text Placeholder 2"/>
          <p:cNvSpPr>
            <a:spLocks noGrp="1"/>
          </p:cNvSpPr>
          <p:nvPr>
            <p:ph type="body" sz="quarter" idx="13" hasCustomPrompt="1"/>
          </p:nvPr>
        </p:nvSpPr>
        <p:spPr>
          <a:xfrm>
            <a:off x="499536" y="4112074"/>
            <a:ext cx="3903133" cy="200055"/>
          </a:xfrm>
          <a:prstGeom prst="rect">
            <a:avLst/>
          </a:prstGeom>
        </p:spPr>
        <p:txBody>
          <a:bodyPr vert="horz"/>
          <a:lstStyle>
            <a:lvl1pPr marL="0" indent="0">
              <a:buNone/>
              <a:defRPr sz="700" b="0" i="0" kern="600" spc="50" baseline="0">
                <a:latin typeface="Gotham Book"/>
                <a:cs typeface="Gotham Book"/>
              </a:defRPr>
            </a:lvl1pPr>
            <a:lvl5pPr marL="1828800" indent="0" algn="ctr">
              <a:buNone/>
              <a:defRPr/>
            </a:lvl5pPr>
          </a:lstStyle>
          <a:p>
            <a:pPr lvl="0"/>
            <a:r>
              <a:rPr lang="en-US" dirty="0"/>
              <a:t>_ Click to edit description.</a:t>
            </a:r>
          </a:p>
        </p:txBody>
      </p:sp>
      <p:sp>
        <p:nvSpPr>
          <p:cNvPr id="15" name="Text Placeholder 2"/>
          <p:cNvSpPr>
            <a:spLocks noGrp="1"/>
          </p:cNvSpPr>
          <p:nvPr>
            <p:ph type="body" sz="quarter" idx="14" hasCustomPrompt="1"/>
          </p:nvPr>
        </p:nvSpPr>
        <p:spPr>
          <a:xfrm>
            <a:off x="4741331" y="4112074"/>
            <a:ext cx="3903133" cy="200055"/>
          </a:xfrm>
          <a:prstGeom prst="rect">
            <a:avLst/>
          </a:prstGeom>
        </p:spPr>
        <p:txBody>
          <a:bodyPr vert="horz"/>
          <a:lstStyle>
            <a:lvl1pPr marL="0" indent="0">
              <a:buNone/>
              <a:defRPr sz="700" b="0" i="0" kern="600" spc="50" baseline="0">
                <a:latin typeface="Gotham Book"/>
                <a:cs typeface="Gotham Book"/>
              </a:defRPr>
            </a:lvl1pPr>
            <a:lvl5pPr marL="1828800" indent="0" algn="ctr">
              <a:buNone/>
              <a:defRPr/>
            </a:lvl5pPr>
          </a:lstStyle>
          <a:p>
            <a:pPr lvl="0"/>
            <a:r>
              <a:rPr lang="en-US" dirty="0"/>
              <a:t>_ Click to edit description.</a:t>
            </a:r>
          </a:p>
        </p:txBody>
      </p:sp>
    </p:spTree>
    <p:extLst>
      <p:ext uri="{BB962C8B-B14F-4D97-AF65-F5344CB8AC3E}">
        <p14:creationId xmlns:p14="http://schemas.microsoft.com/office/powerpoint/2010/main" val="23238484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12" name="TextBox 11"/>
          <p:cNvSpPr txBox="1"/>
          <p:nvPr userDrawn="1"/>
        </p:nvSpPr>
        <p:spPr>
          <a:xfrm>
            <a:off x="2946400" y="1797050"/>
            <a:ext cx="184666" cy="369332"/>
          </a:xfrm>
          <a:prstGeom prst="rect">
            <a:avLst/>
          </a:prstGeom>
          <a:noFill/>
        </p:spPr>
        <p:txBody>
          <a:bodyPr wrap="none" rtlCol="0">
            <a:spAutoFit/>
          </a:bodyPr>
          <a:lstStyle/>
          <a:p>
            <a:endParaRPr lang="en-US" dirty="0"/>
          </a:p>
        </p:txBody>
      </p:sp>
      <p:cxnSp>
        <p:nvCxnSpPr>
          <p:cNvPr id="13" name="Straight Connector 12"/>
          <p:cNvCxnSpPr/>
          <p:nvPr userDrawn="1"/>
        </p:nvCxnSpPr>
        <p:spPr>
          <a:xfrm>
            <a:off x="3300913" y="1185480"/>
            <a:ext cx="0" cy="452670"/>
          </a:xfrm>
          <a:prstGeom prst="line">
            <a:avLst/>
          </a:prstGeom>
          <a:ln w="19050" cmpd="sng">
            <a:solidFill>
              <a:srgbClr val="CF0A2C"/>
            </a:solidFill>
          </a:ln>
          <a:effectLst/>
        </p:spPr>
        <p:style>
          <a:lnRef idx="2">
            <a:schemeClr val="accent1"/>
          </a:lnRef>
          <a:fillRef idx="0">
            <a:schemeClr val="accent1"/>
          </a:fillRef>
          <a:effectRef idx="1">
            <a:schemeClr val="accent1"/>
          </a:effectRef>
          <a:fontRef idx="minor">
            <a:schemeClr val="tx1"/>
          </a:fontRef>
        </p:style>
      </p:cxnSp>
      <p:sp>
        <p:nvSpPr>
          <p:cNvPr id="7" name="Text Placeholder 2"/>
          <p:cNvSpPr>
            <a:spLocks noGrp="1"/>
          </p:cNvSpPr>
          <p:nvPr userDrawn="1">
            <p:ph type="body" sz="quarter" idx="13" hasCustomPrompt="1"/>
          </p:nvPr>
        </p:nvSpPr>
        <p:spPr>
          <a:xfrm>
            <a:off x="3524754" y="1143145"/>
            <a:ext cx="4366175" cy="495005"/>
          </a:xfrm>
          <a:prstGeom prst="rect">
            <a:avLst/>
          </a:prstGeom>
        </p:spPr>
        <p:txBody>
          <a:bodyPr vert="horz" anchor="ctr"/>
          <a:lstStyle>
            <a:lvl1pPr marL="0" marR="0" indent="0" algn="l" defTabSz="457200" rtl="0" eaLnBrk="1" fontAlgn="auto" latinLnBrk="0" hangingPunct="1">
              <a:lnSpc>
                <a:spcPct val="140000"/>
              </a:lnSpc>
              <a:spcBef>
                <a:spcPct val="20000"/>
              </a:spcBef>
              <a:spcAft>
                <a:spcPts val="0"/>
              </a:spcAft>
              <a:buClrTx/>
              <a:buSzTx/>
              <a:buFont typeface="Arial"/>
              <a:buNone/>
              <a:tabLst/>
              <a:defRPr sz="700" b="0" i="0" kern="600" spc="50">
                <a:latin typeface="Gotham Book"/>
                <a:cs typeface="Gotham Book"/>
              </a:defRPr>
            </a:lvl1pPr>
            <a:lvl5pPr marL="1828800" indent="0">
              <a:buNone/>
              <a:defRPr/>
            </a:lvl5pPr>
          </a:lstStyle>
          <a:p>
            <a:pPr>
              <a:lnSpc>
                <a:spcPct val="140000"/>
              </a:lnSpc>
            </a:pPr>
            <a:r>
              <a:rPr lang="en-US" sz="800" b="0" i="0" kern="700" spc="50" dirty="0" err="1">
                <a:latin typeface="Gotham Book"/>
                <a:cs typeface="Gotham Book"/>
              </a:rPr>
              <a:t>Lorem</a:t>
            </a:r>
            <a:r>
              <a:rPr lang="en-US" sz="800" b="0" i="0" kern="700" spc="50" dirty="0">
                <a:latin typeface="Gotham Book"/>
                <a:cs typeface="Gotham Book"/>
              </a:rPr>
              <a:t> </a:t>
            </a:r>
            <a:r>
              <a:rPr lang="en-US" sz="800" b="0" i="0" kern="700" spc="50" dirty="0" err="1">
                <a:latin typeface="Gotham Book"/>
                <a:cs typeface="Gotham Book"/>
              </a:rPr>
              <a:t>ipsum</a:t>
            </a:r>
            <a:r>
              <a:rPr lang="en-US" sz="800" b="0" i="0" kern="700" spc="50" dirty="0">
                <a:latin typeface="Gotham Book"/>
                <a:cs typeface="Gotham Book"/>
              </a:rPr>
              <a:t> dolor sit </a:t>
            </a:r>
            <a:r>
              <a:rPr lang="en-US" sz="800" b="0" i="0" kern="700" spc="50" dirty="0" err="1">
                <a:latin typeface="Gotham Book"/>
                <a:cs typeface="Gotham Book"/>
              </a:rPr>
              <a:t>amet</a:t>
            </a:r>
            <a:r>
              <a:rPr lang="en-US" sz="800" b="0" i="0" kern="700" spc="50" dirty="0">
                <a:latin typeface="Gotham Book"/>
                <a:cs typeface="Gotham Book"/>
              </a:rPr>
              <a:t>, </a:t>
            </a:r>
            <a:r>
              <a:rPr lang="en-US" sz="800" b="0" i="0" kern="700" spc="50" dirty="0" err="1">
                <a:latin typeface="Gotham Book"/>
                <a:cs typeface="Gotham Book"/>
              </a:rPr>
              <a:t>consectetur</a:t>
            </a:r>
            <a:r>
              <a:rPr lang="en-US" sz="800" b="0" i="0" kern="700" spc="50" dirty="0">
                <a:latin typeface="Gotham Book"/>
                <a:cs typeface="Gotham Book"/>
              </a:rPr>
              <a:t> </a:t>
            </a:r>
            <a:r>
              <a:rPr lang="en-US" sz="800" b="0" i="0" kern="700" spc="50" dirty="0" err="1">
                <a:latin typeface="Gotham Book"/>
                <a:cs typeface="Gotham Book"/>
              </a:rPr>
              <a:t>adipiscing</a:t>
            </a:r>
            <a:r>
              <a:rPr lang="en-US" sz="800" b="0" i="0" kern="700" spc="50" dirty="0">
                <a:latin typeface="Gotham Book"/>
                <a:cs typeface="Gotham Book"/>
              </a:rPr>
              <a:t> </a:t>
            </a:r>
            <a:r>
              <a:rPr lang="en-US" sz="800" b="0" i="0" kern="700" spc="50" dirty="0" err="1">
                <a:latin typeface="Gotham Book"/>
                <a:cs typeface="Gotham Book"/>
              </a:rPr>
              <a:t>elit</a:t>
            </a:r>
            <a:r>
              <a:rPr lang="en-US" sz="800" b="0" i="0" kern="700" spc="50" dirty="0">
                <a:latin typeface="Gotham Book"/>
                <a:cs typeface="Gotham Book"/>
              </a:rPr>
              <a:t>, </a:t>
            </a:r>
            <a:r>
              <a:rPr lang="en-US" sz="800" b="0" i="0" kern="700" spc="50" dirty="0" err="1">
                <a:latin typeface="Gotham Book"/>
                <a:cs typeface="Gotham Book"/>
              </a:rPr>
              <a:t>sed</a:t>
            </a:r>
            <a:r>
              <a:rPr lang="en-US" sz="800" b="0" i="0" kern="700" spc="50" dirty="0">
                <a:latin typeface="Gotham Book"/>
                <a:cs typeface="Gotham Book"/>
              </a:rPr>
              <a:t> do </a:t>
            </a:r>
            <a:r>
              <a:rPr lang="en-US" sz="800" b="0" i="0" kern="700" spc="50" dirty="0" err="1">
                <a:latin typeface="Gotham Book"/>
                <a:cs typeface="Gotham Book"/>
              </a:rPr>
              <a:t>eiusmod</a:t>
            </a:r>
            <a:r>
              <a:rPr lang="en-US" sz="800" b="0" i="0" kern="700" spc="50" dirty="0">
                <a:latin typeface="Gotham Book"/>
                <a:cs typeface="Gotham Book"/>
              </a:rPr>
              <a:t> </a:t>
            </a:r>
            <a:r>
              <a:rPr lang="en-US" sz="800" b="0" i="0" kern="700" spc="50" dirty="0" err="1">
                <a:latin typeface="Gotham Book"/>
                <a:cs typeface="Gotham Book"/>
              </a:rPr>
              <a:t>tempor</a:t>
            </a:r>
            <a:r>
              <a:rPr lang="en-US" sz="800" b="0" i="0" kern="700" spc="50" dirty="0">
                <a:latin typeface="Gotham Book"/>
                <a:cs typeface="Gotham Book"/>
              </a:rPr>
              <a:t> </a:t>
            </a:r>
            <a:r>
              <a:rPr lang="en-US" sz="800" b="0" i="0" kern="700" spc="50" dirty="0" err="1">
                <a:latin typeface="Gotham Book"/>
                <a:cs typeface="Gotham Book"/>
              </a:rPr>
              <a:t>incididunt</a:t>
            </a:r>
            <a:r>
              <a:rPr lang="en-US" sz="800" b="0" i="0" kern="700" spc="50" dirty="0">
                <a:latin typeface="Gotham Book"/>
                <a:cs typeface="Gotham Book"/>
              </a:rPr>
              <a:t> </a:t>
            </a:r>
            <a:r>
              <a:rPr lang="en-US" sz="800" b="0" i="0" kern="700" spc="50" dirty="0" err="1">
                <a:latin typeface="Gotham Book"/>
                <a:cs typeface="Gotham Book"/>
              </a:rPr>
              <a:t>ut</a:t>
            </a:r>
            <a:r>
              <a:rPr lang="en-US" sz="800" b="0" i="0" kern="700" spc="50" dirty="0">
                <a:latin typeface="Gotham Book"/>
                <a:cs typeface="Gotham Book"/>
              </a:rPr>
              <a:t> </a:t>
            </a:r>
            <a:r>
              <a:rPr lang="en-US" sz="800" b="0" i="0" kern="700" spc="50" dirty="0" err="1">
                <a:latin typeface="Gotham Book"/>
                <a:cs typeface="Gotham Book"/>
              </a:rPr>
              <a:t>labore</a:t>
            </a:r>
            <a:r>
              <a:rPr lang="en-US" sz="800" b="0" i="0" kern="700" spc="50" dirty="0">
                <a:latin typeface="Gotham Book"/>
                <a:cs typeface="Gotham Book"/>
              </a:rPr>
              <a:t> et </a:t>
            </a:r>
            <a:r>
              <a:rPr lang="en-US" sz="800" b="0" i="0" kern="700" spc="50" dirty="0" err="1">
                <a:latin typeface="Gotham Book"/>
                <a:cs typeface="Gotham Book"/>
              </a:rPr>
              <a:t>dolore</a:t>
            </a:r>
            <a:r>
              <a:rPr lang="en-US" sz="800" b="0" i="0" kern="700" spc="50" dirty="0">
                <a:latin typeface="Gotham Book"/>
                <a:cs typeface="Gotham Book"/>
              </a:rPr>
              <a:t> magna </a:t>
            </a:r>
            <a:r>
              <a:rPr lang="en-US" sz="800" b="0" i="0" kern="700" spc="50" dirty="0" err="1">
                <a:latin typeface="Gotham Book"/>
                <a:cs typeface="Gotham Book"/>
              </a:rPr>
              <a:t>aliqua</a:t>
            </a:r>
            <a:r>
              <a:rPr lang="en-US" sz="800" b="0" i="0" kern="700" spc="50" dirty="0">
                <a:latin typeface="Gotham Book"/>
                <a:cs typeface="Gotham Book"/>
              </a:rPr>
              <a:t>. </a:t>
            </a:r>
            <a:r>
              <a:rPr lang="en-US" sz="800" b="0" i="0" kern="700" spc="50" dirty="0" err="1">
                <a:latin typeface="Gotham Book"/>
                <a:cs typeface="Gotham Book"/>
              </a:rPr>
              <a:t>Ut</a:t>
            </a:r>
            <a:r>
              <a:rPr lang="en-US" sz="800" b="0" i="0" kern="700" spc="50" dirty="0">
                <a:latin typeface="Gotham Book"/>
                <a:cs typeface="Gotham Book"/>
              </a:rPr>
              <a:t> </a:t>
            </a:r>
            <a:r>
              <a:rPr lang="en-US" sz="800" b="0" i="0" kern="700" spc="50" dirty="0" err="1">
                <a:latin typeface="Gotham Book"/>
                <a:cs typeface="Gotham Book"/>
              </a:rPr>
              <a:t>enim</a:t>
            </a:r>
            <a:r>
              <a:rPr lang="en-US" sz="800" b="0" i="0" kern="700" spc="50" dirty="0">
                <a:latin typeface="Gotham Book"/>
                <a:cs typeface="Gotham Book"/>
              </a:rPr>
              <a:t> ad minim.</a:t>
            </a:r>
          </a:p>
        </p:txBody>
      </p:sp>
      <p:sp>
        <p:nvSpPr>
          <p:cNvPr id="3" name="Text Placeholder 2"/>
          <p:cNvSpPr>
            <a:spLocks noGrp="1"/>
          </p:cNvSpPr>
          <p:nvPr>
            <p:ph type="body" sz="quarter" idx="14" hasCustomPrompt="1"/>
          </p:nvPr>
        </p:nvSpPr>
        <p:spPr>
          <a:xfrm>
            <a:off x="800086" y="1185480"/>
            <a:ext cx="2270125" cy="452670"/>
          </a:xfrm>
          <a:prstGeom prst="rect">
            <a:avLst/>
          </a:prstGeom>
        </p:spPr>
        <p:txBody>
          <a:bodyPr vert="horz" anchor="ctr"/>
          <a:lstStyle>
            <a:lvl1pPr marL="0" indent="0" algn="r">
              <a:buNone/>
              <a:defRPr sz="1600">
                <a:latin typeface="Gotham Black"/>
                <a:cs typeface="Gotham Black"/>
              </a:defRPr>
            </a:lvl1pPr>
            <a:lvl5pPr marL="1828800" indent="0">
              <a:buNone/>
              <a:defRPr/>
            </a:lvl5pPr>
          </a:lstStyle>
          <a:p>
            <a:pPr lvl="0"/>
            <a:r>
              <a:rPr lang="en-US" dirty="0"/>
              <a:t>CLICK TO EDIT</a:t>
            </a:r>
          </a:p>
        </p:txBody>
      </p:sp>
    </p:spTree>
    <p:extLst>
      <p:ext uri="{BB962C8B-B14F-4D97-AF65-F5344CB8AC3E}">
        <p14:creationId xmlns:p14="http://schemas.microsoft.com/office/powerpoint/2010/main" val="26684125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Vertical Title and Text">
    <p:spTree>
      <p:nvGrpSpPr>
        <p:cNvPr id="1" name=""/>
        <p:cNvGrpSpPr/>
        <p:nvPr/>
      </p:nvGrpSpPr>
      <p:grpSpPr>
        <a:xfrm>
          <a:off x="0" y="0"/>
          <a:ext cx="0" cy="0"/>
          <a:chOff x="0" y="0"/>
          <a:chExt cx="0" cy="0"/>
        </a:xfrm>
      </p:grpSpPr>
      <p:sp>
        <p:nvSpPr>
          <p:cNvPr id="12" name="TextBox 11"/>
          <p:cNvSpPr txBox="1"/>
          <p:nvPr userDrawn="1"/>
        </p:nvSpPr>
        <p:spPr>
          <a:xfrm>
            <a:off x="2946400" y="1797050"/>
            <a:ext cx="184666" cy="369332"/>
          </a:xfrm>
          <a:prstGeom prst="rect">
            <a:avLst/>
          </a:prstGeom>
          <a:noFill/>
        </p:spPr>
        <p:txBody>
          <a:bodyPr wrap="none" rtlCol="0">
            <a:spAutoFit/>
          </a:bodyPr>
          <a:lstStyle/>
          <a:p>
            <a:endParaRPr lang="en-US" dirty="0"/>
          </a:p>
        </p:txBody>
      </p:sp>
      <p:cxnSp>
        <p:nvCxnSpPr>
          <p:cNvPr id="5" name="Straight Connector 4"/>
          <p:cNvCxnSpPr/>
          <p:nvPr userDrawn="1"/>
        </p:nvCxnSpPr>
        <p:spPr>
          <a:xfrm rot="5400000">
            <a:off x="4576232" y="1058483"/>
            <a:ext cx="0" cy="452670"/>
          </a:xfrm>
          <a:prstGeom prst="line">
            <a:avLst/>
          </a:prstGeom>
          <a:ln w="38100" cmpd="sng">
            <a:solidFill>
              <a:srgbClr val="CF0A2C"/>
            </a:solidFill>
          </a:ln>
          <a:effectLst/>
        </p:spPr>
        <p:style>
          <a:lnRef idx="2">
            <a:schemeClr val="accent1"/>
          </a:lnRef>
          <a:fillRef idx="0">
            <a:schemeClr val="accent1"/>
          </a:fillRef>
          <a:effectRef idx="1">
            <a:schemeClr val="accent1"/>
          </a:effectRef>
          <a:fontRef idx="minor">
            <a:schemeClr val="tx1"/>
          </a:fontRef>
        </p:style>
      </p:cxnSp>
      <p:sp>
        <p:nvSpPr>
          <p:cNvPr id="7" name="Title 2"/>
          <p:cNvSpPr>
            <a:spLocks noGrp="1"/>
          </p:cNvSpPr>
          <p:nvPr>
            <p:ph type="title" hasCustomPrompt="1"/>
          </p:nvPr>
        </p:nvSpPr>
        <p:spPr>
          <a:xfrm>
            <a:off x="0" y="721231"/>
            <a:ext cx="9144000" cy="442379"/>
          </a:xfrm>
          <a:prstGeom prst="rect">
            <a:avLst/>
          </a:prstGeom>
        </p:spPr>
        <p:txBody>
          <a:bodyPr vert="horz" anchor="ctr"/>
          <a:lstStyle>
            <a:lvl1pPr algn="ctr">
              <a:defRPr sz="1600" baseline="0">
                <a:latin typeface="Gotham Black"/>
                <a:cs typeface="Gotham Black"/>
              </a:defRPr>
            </a:lvl1pPr>
          </a:lstStyle>
          <a:p>
            <a:r>
              <a:rPr lang="en-US" dirty="0"/>
              <a:t>CLICK TO EDIT</a:t>
            </a:r>
          </a:p>
        </p:txBody>
      </p:sp>
      <p:sp>
        <p:nvSpPr>
          <p:cNvPr id="2" name="TextBox 1"/>
          <p:cNvSpPr txBox="1"/>
          <p:nvPr userDrawn="1"/>
        </p:nvSpPr>
        <p:spPr>
          <a:xfrm>
            <a:off x="4775200" y="2252133"/>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3940681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Vertical Title and Text">
    <p:spTree>
      <p:nvGrpSpPr>
        <p:cNvPr id="1" name=""/>
        <p:cNvGrpSpPr/>
        <p:nvPr/>
      </p:nvGrpSpPr>
      <p:grpSpPr>
        <a:xfrm>
          <a:off x="0" y="0"/>
          <a:ext cx="0" cy="0"/>
          <a:chOff x="0" y="0"/>
          <a:chExt cx="0" cy="0"/>
        </a:xfrm>
      </p:grpSpPr>
      <p:sp>
        <p:nvSpPr>
          <p:cNvPr id="12" name="TextBox 11"/>
          <p:cNvSpPr txBox="1"/>
          <p:nvPr userDrawn="1"/>
        </p:nvSpPr>
        <p:spPr>
          <a:xfrm>
            <a:off x="2946400" y="1797050"/>
            <a:ext cx="184666" cy="369332"/>
          </a:xfrm>
          <a:prstGeom prst="rect">
            <a:avLst/>
          </a:prstGeom>
          <a:noFill/>
        </p:spPr>
        <p:txBody>
          <a:bodyPr wrap="none" rtlCol="0">
            <a:spAutoFit/>
          </a:bodyPr>
          <a:lstStyle/>
          <a:p>
            <a:endParaRPr lang="en-US" dirty="0"/>
          </a:p>
        </p:txBody>
      </p:sp>
      <p:graphicFrame>
        <p:nvGraphicFramePr>
          <p:cNvPr id="3" name="Table 2"/>
          <p:cNvGraphicFramePr>
            <a:graphicFrameLocks noGrp="1"/>
          </p:cNvGraphicFramePr>
          <p:nvPr userDrawn="1">
            <p:extLst>
              <p:ext uri="{D42A27DB-BD31-4B8C-83A1-F6EECF244321}">
                <p14:modId xmlns:p14="http://schemas.microsoft.com/office/powerpoint/2010/main" val="3924689871"/>
              </p:ext>
            </p:extLst>
          </p:nvPr>
        </p:nvGraphicFramePr>
        <p:xfrm>
          <a:off x="440267" y="1504952"/>
          <a:ext cx="8263465" cy="3033984"/>
        </p:xfrm>
        <a:graphic>
          <a:graphicData uri="http://schemas.openxmlformats.org/drawingml/2006/table">
            <a:tbl>
              <a:tblPr firstRow="1" bandRow="1">
                <a:tableStyleId>{D7AC3CCA-C797-4891-BE02-D94E43425B78}</a:tableStyleId>
              </a:tblPr>
              <a:tblGrid>
                <a:gridCol w="1180495">
                  <a:extLst>
                    <a:ext uri="{9D8B030D-6E8A-4147-A177-3AD203B41FA5}">
                      <a16:colId xmlns:a16="http://schemas.microsoft.com/office/drawing/2014/main" val="20000"/>
                    </a:ext>
                  </a:extLst>
                </a:gridCol>
                <a:gridCol w="1180495">
                  <a:extLst>
                    <a:ext uri="{9D8B030D-6E8A-4147-A177-3AD203B41FA5}">
                      <a16:colId xmlns:a16="http://schemas.microsoft.com/office/drawing/2014/main" val="20001"/>
                    </a:ext>
                  </a:extLst>
                </a:gridCol>
                <a:gridCol w="1180495">
                  <a:extLst>
                    <a:ext uri="{9D8B030D-6E8A-4147-A177-3AD203B41FA5}">
                      <a16:colId xmlns:a16="http://schemas.microsoft.com/office/drawing/2014/main" val="20002"/>
                    </a:ext>
                  </a:extLst>
                </a:gridCol>
                <a:gridCol w="1180495">
                  <a:extLst>
                    <a:ext uri="{9D8B030D-6E8A-4147-A177-3AD203B41FA5}">
                      <a16:colId xmlns:a16="http://schemas.microsoft.com/office/drawing/2014/main" val="20003"/>
                    </a:ext>
                  </a:extLst>
                </a:gridCol>
                <a:gridCol w="1180495">
                  <a:extLst>
                    <a:ext uri="{9D8B030D-6E8A-4147-A177-3AD203B41FA5}">
                      <a16:colId xmlns:a16="http://schemas.microsoft.com/office/drawing/2014/main" val="20004"/>
                    </a:ext>
                  </a:extLst>
                </a:gridCol>
                <a:gridCol w="1180495">
                  <a:extLst>
                    <a:ext uri="{9D8B030D-6E8A-4147-A177-3AD203B41FA5}">
                      <a16:colId xmlns:a16="http://schemas.microsoft.com/office/drawing/2014/main" val="20005"/>
                    </a:ext>
                  </a:extLst>
                </a:gridCol>
                <a:gridCol w="1180495">
                  <a:extLst>
                    <a:ext uri="{9D8B030D-6E8A-4147-A177-3AD203B41FA5}">
                      <a16:colId xmlns:a16="http://schemas.microsoft.com/office/drawing/2014/main" val="20006"/>
                    </a:ext>
                  </a:extLst>
                </a:gridCol>
              </a:tblGrid>
              <a:tr h="390264">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F0A2C"/>
                    </a:solidFill>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50A2C"/>
                    </a:solidFill>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F0A2C"/>
                    </a:solidFill>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50A2C"/>
                    </a:solidFill>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F0A2C"/>
                    </a:solidFill>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50A2C"/>
                    </a:solidFill>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F0A2C"/>
                    </a:solidFill>
                  </a:tcPr>
                </a:tc>
                <a:extLst>
                  <a:ext uri="{0D108BD9-81ED-4DB2-BD59-A6C34878D82A}">
                    <a16:rowId xmlns:a16="http://schemas.microsoft.com/office/drawing/2014/main" val="10000"/>
                  </a:ext>
                </a:extLst>
              </a:tr>
              <a:tr h="440620">
                <a:tc>
                  <a:txBody>
                    <a:bodyPr/>
                    <a:lstStyle/>
                    <a:p>
                      <a:endParaRPr lang="en-US" dirty="0"/>
                    </a:p>
                  </a:txBody>
                  <a:tcPr>
                    <a:lnL w="12700" cmpd="sng">
                      <a:noFill/>
                    </a:lnL>
                    <a:lnR w="12700" cap="flat" cmpd="sng" algn="ctr">
                      <a:solidFill>
                        <a:srgbClr val="A6A6A6"/>
                      </a:solidFill>
                      <a:prstDash val="dot"/>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ap="flat" cmpd="sng" algn="ctr">
                      <a:solidFill>
                        <a:srgbClr val="A6A6A6"/>
                      </a:solidFill>
                      <a:prstDash val="dot"/>
                      <a:round/>
                      <a:headEnd type="none" w="med" len="med"/>
                      <a:tailEnd type="none" w="med" len="med"/>
                    </a:lnL>
                    <a:lnR w="12700" cap="flat" cmpd="sng" algn="ctr">
                      <a:solidFill>
                        <a:srgbClr val="A6A6A6"/>
                      </a:solidFill>
                      <a:prstDash val="dot"/>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ap="flat" cmpd="sng" algn="ctr">
                      <a:solidFill>
                        <a:srgbClr val="A6A6A6"/>
                      </a:solidFill>
                      <a:prstDash val="dot"/>
                      <a:round/>
                      <a:headEnd type="none" w="med" len="med"/>
                      <a:tailEnd type="none" w="med" len="med"/>
                    </a:lnL>
                    <a:lnR w="12700" cap="flat" cmpd="sng" algn="ctr">
                      <a:solidFill>
                        <a:srgbClr val="A6A6A6"/>
                      </a:solidFill>
                      <a:prstDash val="dot"/>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ap="flat" cmpd="sng" algn="ctr">
                      <a:solidFill>
                        <a:srgbClr val="A6A6A6"/>
                      </a:solidFill>
                      <a:prstDash val="dot"/>
                      <a:round/>
                      <a:headEnd type="none" w="med" len="med"/>
                      <a:tailEnd type="none" w="med" len="med"/>
                    </a:lnL>
                    <a:lnR w="12700" cap="flat" cmpd="sng" algn="ctr">
                      <a:solidFill>
                        <a:srgbClr val="A6A6A6"/>
                      </a:solidFill>
                      <a:prstDash val="dot"/>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ap="flat" cmpd="sng" algn="ctr">
                      <a:solidFill>
                        <a:srgbClr val="A6A6A6"/>
                      </a:solidFill>
                      <a:prstDash val="dot"/>
                      <a:round/>
                      <a:headEnd type="none" w="med" len="med"/>
                      <a:tailEnd type="none" w="med" len="med"/>
                    </a:lnL>
                    <a:lnR w="12700" cap="flat" cmpd="sng" algn="ctr">
                      <a:solidFill>
                        <a:srgbClr val="A6A6A6"/>
                      </a:solidFill>
                      <a:prstDash val="dot"/>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ap="flat" cmpd="sng" algn="ctr">
                      <a:solidFill>
                        <a:srgbClr val="A6A6A6"/>
                      </a:solidFill>
                      <a:prstDash val="dot"/>
                      <a:round/>
                      <a:headEnd type="none" w="med" len="med"/>
                      <a:tailEnd type="none" w="med" len="med"/>
                    </a:lnL>
                    <a:lnR w="12700" cap="flat" cmpd="sng" algn="ctr">
                      <a:solidFill>
                        <a:srgbClr val="A6A6A6"/>
                      </a:solidFill>
                      <a:prstDash val="dot"/>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ap="flat" cmpd="sng" algn="ctr">
                      <a:solidFill>
                        <a:srgbClr val="A6A6A6"/>
                      </a:solidFill>
                      <a:prstDash val="dot"/>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440620">
                <a:tc>
                  <a:txBody>
                    <a:bodyPr/>
                    <a:lstStyle/>
                    <a:p>
                      <a:endParaRPr lang="en-US" dirty="0"/>
                    </a:p>
                  </a:txBody>
                  <a:tcPr>
                    <a:lnL w="12700" cmpd="sng">
                      <a:noFill/>
                    </a:lnL>
                    <a:lnR w="12700" cap="flat" cmpd="sng" algn="ctr">
                      <a:solidFill>
                        <a:srgbClr val="A6A6A6"/>
                      </a:solidFill>
                      <a:prstDash val="dot"/>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ap="flat" cmpd="sng" algn="ctr">
                      <a:solidFill>
                        <a:srgbClr val="A6A6A6"/>
                      </a:solidFill>
                      <a:prstDash val="dot"/>
                      <a:round/>
                      <a:headEnd type="none" w="med" len="med"/>
                      <a:tailEnd type="none" w="med" len="med"/>
                    </a:lnL>
                    <a:lnR w="12700" cap="flat" cmpd="sng" algn="ctr">
                      <a:solidFill>
                        <a:srgbClr val="A6A6A6"/>
                      </a:solidFill>
                      <a:prstDash val="dot"/>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ap="flat" cmpd="sng" algn="ctr">
                      <a:solidFill>
                        <a:srgbClr val="A6A6A6"/>
                      </a:solidFill>
                      <a:prstDash val="dot"/>
                      <a:round/>
                      <a:headEnd type="none" w="med" len="med"/>
                      <a:tailEnd type="none" w="med" len="med"/>
                    </a:lnL>
                    <a:lnR w="12700" cap="flat" cmpd="sng" algn="ctr">
                      <a:solidFill>
                        <a:srgbClr val="A6A6A6"/>
                      </a:solidFill>
                      <a:prstDash val="dot"/>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ap="flat" cmpd="sng" algn="ctr">
                      <a:solidFill>
                        <a:srgbClr val="A6A6A6"/>
                      </a:solidFill>
                      <a:prstDash val="dot"/>
                      <a:round/>
                      <a:headEnd type="none" w="med" len="med"/>
                      <a:tailEnd type="none" w="med" len="med"/>
                    </a:lnL>
                    <a:lnR w="12700" cap="flat" cmpd="sng" algn="ctr">
                      <a:solidFill>
                        <a:srgbClr val="A6A6A6"/>
                      </a:solidFill>
                      <a:prstDash val="dot"/>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ap="flat" cmpd="sng" algn="ctr">
                      <a:solidFill>
                        <a:srgbClr val="A6A6A6"/>
                      </a:solidFill>
                      <a:prstDash val="dot"/>
                      <a:round/>
                      <a:headEnd type="none" w="med" len="med"/>
                      <a:tailEnd type="none" w="med" len="med"/>
                    </a:lnL>
                    <a:lnR w="12700" cap="flat" cmpd="sng" algn="ctr">
                      <a:solidFill>
                        <a:srgbClr val="A6A6A6"/>
                      </a:solidFill>
                      <a:prstDash val="dot"/>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ap="flat" cmpd="sng" algn="ctr">
                      <a:solidFill>
                        <a:srgbClr val="A6A6A6"/>
                      </a:solidFill>
                      <a:prstDash val="dot"/>
                      <a:round/>
                      <a:headEnd type="none" w="med" len="med"/>
                      <a:tailEnd type="none" w="med" len="med"/>
                    </a:lnL>
                    <a:lnR w="12700" cap="flat" cmpd="sng" algn="ctr">
                      <a:solidFill>
                        <a:srgbClr val="A6A6A6"/>
                      </a:solidFill>
                      <a:prstDash val="dot"/>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ap="flat" cmpd="sng" algn="ctr">
                      <a:solidFill>
                        <a:srgbClr val="A6A6A6"/>
                      </a:solidFill>
                      <a:prstDash val="dot"/>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440620">
                <a:tc>
                  <a:txBody>
                    <a:bodyPr/>
                    <a:lstStyle/>
                    <a:p>
                      <a:endParaRPr lang="en-US" dirty="0"/>
                    </a:p>
                  </a:txBody>
                  <a:tcPr>
                    <a:lnL w="12700" cmpd="sng">
                      <a:noFill/>
                    </a:lnL>
                    <a:lnR w="12700" cap="flat" cmpd="sng" algn="ctr">
                      <a:solidFill>
                        <a:srgbClr val="A6A6A6"/>
                      </a:solidFill>
                      <a:prstDash val="dot"/>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ap="flat" cmpd="sng" algn="ctr">
                      <a:solidFill>
                        <a:srgbClr val="A6A6A6"/>
                      </a:solidFill>
                      <a:prstDash val="dot"/>
                      <a:round/>
                      <a:headEnd type="none" w="med" len="med"/>
                      <a:tailEnd type="none" w="med" len="med"/>
                    </a:lnL>
                    <a:lnR w="12700" cap="flat" cmpd="sng" algn="ctr">
                      <a:solidFill>
                        <a:srgbClr val="A6A6A6"/>
                      </a:solidFill>
                      <a:prstDash val="dot"/>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ap="flat" cmpd="sng" algn="ctr">
                      <a:solidFill>
                        <a:srgbClr val="A6A6A6"/>
                      </a:solidFill>
                      <a:prstDash val="dot"/>
                      <a:round/>
                      <a:headEnd type="none" w="med" len="med"/>
                      <a:tailEnd type="none" w="med" len="med"/>
                    </a:lnL>
                    <a:lnR w="12700" cap="flat" cmpd="sng" algn="ctr">
                      <a:solidFill>
                        <a:srgbClr val="A6A6A6"/>
                      </a:solidFill>
                      <a:prstDash val="dot"/>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ap="flat" cmpd="sng" algn="ctr">
                      <a:solidFill>
                        <a:srgbClr val="A6A6A6"/>
                      </a:solidFill>
                      <a:prstDash val="dot"/>
                      <a:round/>
                      <a:headEnd type="none" w="med" len="med"/>
                      <a:tailEnd type="none" w="med" len="med"/>
                    </a:lnL>
                    <a:lnR w="12700" cap="flat" cmpd="sng" algn="ctr">
                      <a:solidFill>
                        <a:srgbClr val="A6A6A6"/>
                      </a:solidFill>
                      <a:prstDash val="dot"/>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ap="flat" cmpd="sng" algn="ctr">
                      <a:solidFill>
                        <a:srgbClr val="A6A6A6"/>
                      </a:solidFill>
                      <a:prstDash val="dot"/>
                      <a:round/>
                      <a:headEnd type="none" w="med" len="med"/>
                      <a:tailEnd type="none" w="med" len="med"/>
                    </a:lnL>
                    <a:lnR w="12700" cap="flat" cmpd="sng" algn="ctr">
                      <a:solidFill>
                        <a:srgbClr val="A6A6A6"/>
                      </a:solidFill>
                      <a:prstDash val="dot"/>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ap="flat" cmpd="sng" algn="ctr">
                      <a:solidFill>
                        <a:srgbClr val="A6A6A6"/>
                      </a:solidFill>
                      <a:prstDash val="dot"/>
                      <a:round/>
                      <a:headEnd type="none" w="med" len="med"/>
                      <a:tailEnd type="none" w="med" len="med"/>
                    </a:lnL>
                    <a:lnR w="12700" cap="flat" cmpd="sng" algn="ctr">
                      <a:solidFill>
                        <a:srgbClr val="A6A6A6"/>
                      </a:solidFill>
                      <a:prstDash val="dot"/>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ap="flat" cmpd="sng" algn="ctr">
                      <a:solidFill>
                        <a:srgbClr val="A6A6A6"/>
                      </a:solidFill>
                      <a:prstDash val="dot"/>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440620">
                <a:tc>
                  <a:txBody>
                    <a:bodyPr/>
                    <a:lstStyle/>
                    <a:p>
                      <a:endParaRPr lang="en-US" dirty="0"/>
                    </a:p>
                  </a:txBody>
                  <a:tcPr>
                    <a:lnL w="12700" cmpd="sng">
                      <a:noFill/>
                    </a:lnL>
                    <a:lnR w="12700" cap="flat" cmpd="sng" algn="ctr">
                      <a:solidFill>
                        <a:srgbClr val="A6A6A6"/>
                      </a:solidFill>
                      <a:prstDash val="dot"/>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ap="flat" cmpd="sng" algn="ctr">
                      <a:solidFill>
                        <a:srgbClr val="A6A6A6"/>
                      </a:solidFill>
                      <a:prstDash val="dot"/>
                      <a:round/>
                      <a:headEnd type="none" w="med" len="med"/>
                      <a:tailEnd type="none" w="med" len="med"/>
                    </a:lnL>
                    <a:lnR w="12700" cap="flat" cmpd="sng" algn="ctr">
                      <a:solidFill>
                        <a:srgbClr val="A6A6A6"/>
                      </a:solidFill>
                      <a:prstDash val="dot"/>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ap="flat" cmpd="sng" algn="ctr">
                      <a:solidFill>
                        <a:srgbClr val="A6A6A6"/>
                      </a:solidFill>
                      <a:prstDash val="dot"/>
                      <a:round/>
                      <a:headEnd type="none" w="med" len="med"/>
                      <a:tailEnd type="none" w="med" len="med"/>
                    </a:lnL>
                    <a:lnR w="12700" cap="flat" cmpd="sng" algn="ctr">
                      <a:solidFill>
                        <a:srgbClr val="A6A6A6"/>
                      </a:solidFill>
                      <a:prstDash val="dot"/>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ap="flat" cmpd="sng" algn="ctr">
                      <a:solidFill>
                        <a:srgbClr val="A6A6A6"/>
                      </a:solidFill>
                      <a:prstDash val="dot"/>
                      <a:round/>
                      <a:headEnd type="none" w="med" len="med"/>
                      <a:tailEnd type="none" w="med" len="med"/>
                    </a:lnL>
                    <a:lnR w="12700" cap="flat" cmpd="sng" algn="ctr">
                      <a:solidFill>
                        <a:srgbClr val="A6A6A6"/>
                      </a:solidFill>
                      <a:prstDash val="dot"/>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ap="flat" cmpd="sng" algn="ctr">
                      <a:solidFill>
                        <a:srgbClr val="A6A6A6"/>
                      </a:solidFill>
                      <a:prstDash val="dot"/>
                      <a:round/>
                      <a:headEnd type="none" w="med" len="med"/>
                      <a:tailEnd type="none" w="med" len="med"/>
                    </a:lnL>
                    <a:lnR w="12700" cap="flat" cmpd="sng" algn="ctr">
                      <a:solidFill>
                        <a:srgbClr val="A6A6A6"/>
                      </a:solidFill>
                      <a:prstDash val="dot"/>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ap="flat" cmpd="sng" algn="ctr">
                      <a:solidFill>
                        <a:srgbClr val="A6A6A6"/>
                      </a:solidFill>
                      <a:prstDash val="dot"/>
                      <a:round/>
                      <a:headEnd type="none" w="med" len="med"/>
                      <a:tailEnd type="none" w="med" len="med"/>
                    </a:lnL>
                    <a:lnR w="12700" cap="flat" cmpd="sng" algn="ctr">
                      <a:solidFill>
                        <a:srgbClr val="A6A6A6"/>
                      </a:solidFill>
                      <a:prstDash val="dot"/>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ap="flat" cmpd="sng" algn="ctr">
                      <a:solidFill>
                        <a:srgbClr val="A6A6A6"/>
                      </a:solidFill>
                      <a:prstDash val="dot"/>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440620">
                <a:tc>
                  <a:txBody>
                    <a:bodyPr/>
                    <a:lstStyle/>
                    <a:p>
                      <a:endParaRPr lang="en-US" dirty="0"/>
                    </a:p>
                  </a:txBody>
                  <a:tcPr>
                    <a:lnL w="12700" cmpd="sng">
                      <a:noFill/>
                    </a:lnL>
                    <a:lnR w="12700" cap="flat" cmpd="sng" algn="ctr">
                      <a:solidFill>
                        <a:srgbClr val="A6A6A6"/>
                      </a:solidFill>
                      <a:prstDash val="dot"/>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ap="flat" cmpd="sng" algn="ctr">
                      <a:solidFill>
                        <a:srgbClr val="A6A6A6"/>
                      </a:solidFill>
                      <a:prstDash val="dot"/>
                      <a:round/>
                      <a:headEnd type="none" w="med" len="med"/>
                      <a:tailEnd type="none" w="med" len="med"/>
                    </a:lnL>
                    <a:lnR w="12700" cap="flat" cmpd="sng" algn="ctr">
                      <a:solidFill>
                        <a:srgbClr val="A6A6A6"/>
                      </a:solidFill>
                      <a:prstDash val="dot"/>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ap="flat" cmpd="sng" algn="ctr">
                      <a:solidFill>
                        <a:srgbClr val="A6A6A6"/>
                      </a:solidFill>
                      <a:prstDash val="dot"/>
                      <a:round/>
                      <a:headEnd type="none" w="med" len="med"/>
                      <a:tailEnd type="none" w="med" len="med"/>
                    </a:lnL>
                    <a:lnR w="12700" cap="flat" cmpd="sng" algn="ctr">
                      <a:solidFill>
                        <a:srgbClr val="A6A6A6"/>
                      </a:solidFill>
                      <a:prstDash val="dot"/>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ap="flat" cmpd="sng" algn="ctr">
                      <a:solidFill>
                        <a:srgbClr val="A6A6A6"/>
                      </a:solidFill>
                      <a:prstDash val="dot"/>
                      <a:round/>
                      <a:headEnd type="none" w="med" len="med"/>
                      <a:tailEnd type="none" w="med" len="med"/>
                    </a:lnL>
                    <a:lnR w="12700" cap="flat" cmpd="sng" algn="ctr">
                      <a:solidFill>
                        <a:srgbClr val="A6A6A6"/>
                      </a:solidFill>
                      <a:prstDash val="dot"/>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ap="flat" cmpd="sng" algn="ctr">
                      <a:solidFill>
                        <a:srgbClr val="A6A6A6"/>
                      </a:solidFill>
                      <a:prstDash val="dot"/>
                      <a:round/>
                      <a:headEnd type="none" w="med" len="med"/>
                      <a:tailEnd type="none" w="med" len="med"/>
                    </a:lnL>
                    <a:lnR w="12700" cap="flat" cmpd="sng" algn="ctr">
                      <a:solidFill>
                        <a:srgbClr val="A6A6A6"/>
                      </a:solidFill>
                      <a:prstDash val="dot"/>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ap="flat" cmpd="sng" algn="ctr">
                      <a:solidFill>
                        <a:srgbClr val="A6A6A6"/>
                      </a:solidFill>
                      <a:prstDash val="dot"/>
                      <a:round/>
                      <a:headEnd type="none" w="med" len="med"/>
                      <a:tailEnd type="none" w="med" len="med"/>
                    </a:lnL>
                    <a:lnR w="12700" cap="flat" cmpd="sng" algn="ctr">
                      <a:solidFill>
                        <a:srgbClr val="A6A6A6"/>
                      </a:solidFill>
                      <a:prstDash val="dot"/>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ap="flat" cmpd="sng" algn="ctr">
                      <a:solidFill>
                        <a:srgbClr val="A6A6A6"/>
                      </a:solidFill>
                      <a:prstDash val="dot"/>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440620">
                <a:tc>
                  <a:txBody>
                    <a:bodyPr/>
                    <a:lstStyle/>
                    <a:p>
                      <a:endParaRPr lang="en-US" dirty="0"/>
                    </a:p>
                  </a:txBody>
                  <a:tcPr>
                    <a:lnL w="12700" cmpd="sng">
                      <a:noFill/>
                    </a:lnL>
                    <a:lnR w="12700" cap="flat" cmpd="sng" algn="ctr">
                      <a:solidFill>
                        <a:srgbClr val="A6A6A6"/>
                      </a:solidFill>
                      <a:prstDash val="dot"/>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ap="flat" cmpd="sng" algn="ctr">
                      <a:solidFill>
                        <a:srgbClr val="A6A6A6"/>
                      </a:solidFill>
                      <a:prstDash val="dot"/>
                      <a:round/>
                      <a:headEnd type="none" w="med" len="med"/>
                      <a:tailEnd type="none" w="med" len="med"/>
                    </a:lnL>
                    <a:lnR w="12700" cap="flat" cmpd="sng" algn="ctr">
                      <a:solidFill>
                        <a:srgbClr val="A6A6A6"/>
                      </a:solidFill>
                      <a:prstDash val="dot"/>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ap="flat" cmpd="sng" algn="ctr">
                      <a:solidFill>
                        <a:srgbClr val="A6A6A6"/>
                      </a:solidFill>
                      <a:prstDash val="dot"/>
                      <a:round/>
                      <a:headEnd type="none" w="med" len="med"/>
                      <a:tailEnd type="none" w="med" len="med"/>
                    </a:lnL>
                    <a:lnR w="12700" cap="flat" cmpd="sng" algn="ctr">
                      <a:solidFill>
                        <a:srgbClr val="A6A6A6"/>
                      </a:solidFill>
                      <a:prstDash val="dot"/>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ap="flat" cmpd="sng" algn="ctr">
                      <a:solidFill>
                        <a:srgbClr val="A6A6A6"/>
                      </a:solidFill>
                      <a:prstDash val="dot"/>
                      <a:round/>
                      <a:headEnd type="none" w="med" len="med"/>
                      <a:tailEnd type="none" w="med" len="med"/>
                    </a:lnL>
                    <a:lnR w="12700" cap="flat" cmpd="sng" algn="ctr">
                      <a:solidFill>
                        <a:srgbClr val="A6A6A6"/>
                      </a:solidFill>
                      <a:prstDash val="dot"/>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ap="flat" cmpd="sng" algn="ctr">
                      <a:solidFill>
                        <a:srgbClr val="A6A6A6"/>
                      </a:solidFill>
                      <a:prstDash val="dot"/>
                      <a:round/>
                      <a:headEnd type="none" w="med" len="med"/>
                      <a:tailEnd type="none" w="med" len="med"/>
                    </a:lnL>
                    <a:lnR w="12700" cap="flat" cmpd="sng" algn="ctr">
                      <a:solidFill>
                        <a:srgbClr val="A6A6A6"/>
                      </a:solidFill>
                      <a:prstDash val="dot"/>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ap="flat" cmpd="sng" algn="ctr">
                      <a:solidFill>
                        <a:srgbClr val="A6A6A6"/>
                      </a:solidFill>
                      <a:prstDash val="dot"/>
                      <a:round/>
                      <a:headEnd type="none" w="med" len="med"/>
                      <a:tailEnd type="none" w="med" len="med"/>
                    </a:lnL>
                    <a:lnR w="12700" cap="flat" cmpd="sng" algn="ctr">
                      <a:solidFill>
                        <a:srgbClr val="A6A6A6"/>
                      </a:solidFill>
                      <a:prstDash val="dot"/>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ap="flat" cmpd="sng" algn="ctr">
                      <a:solidFill>
                        <a:srgbClr val="A6A6A6"/>
                      </a:solidFill>
                      <a:prstDash val="dot"/>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6"/>
                  </a:ext>
                </a:extLst>
              </a:tr>
            </a:tbl>
          </a:graphicData>
        </a:graphic>
      </p:graphicFrame>
      <p:cxnSp>
        <p:nvCxnSpPr>
          <p:cNvPr id="7" name="Straight Connector 6"/>
          <p:cNvCxnSpPr/>
          <p:nvPr userDrawn="1"/>
        </p:nvCxnSpPr>
        <p:spPr>
          <a:xfrm rot="5400000">
            <a:off x="4576232" y="1058483"/>
            <a:ext cx="0" cy="452670"/>
          </a:xfrm>
          <a:prstGeom prst="line">
            <a:avLst/>
          </a:prstGeom>
          <a:ln w="38100" cmpd="sng">
            <a:solidFill>
              <a:srgbClr val="CF0A2C"/>
            </a:solidFill>
          </a:ln>
          <a:effectLst/>
        </p:spPr>
        <p:style>
          <a:lnRef idx="2">
            <a:schemeClr val="accent1"/>
          </a:lnRef>
          <a:fillRef idx="0">
            <a:schemeClr val="accent1"/>
          </a:fillRef>
          <a:effectRef idx="1">
            <a:schemeClr val="accent1"/>
          </a:effectRef>
          <a:fontRef idx="minor">
            <a:schemeClr val="tx1"/>
          </a:fontRef>
        </p:style>
      </p:cxnSp>
      <p:sp>
        <p:nvSpPr>
          <p:cNvPr id="9" name="Title 2"/>
          <p:cNvSpPr>
            <a:spLocks noGrp="1"/>
          </p:cNvSpPr>
          <p:nvPr>
            <p:ph type="title" hasCustomPrompt="1"/>
          </p:nvPr>
        </p:nvSpPr>
        <p:spPr>
          <a:xfrm>
            <a:off x="0" y="721231"/>
            <a:ext cx="9144000" cy="442379"/>
          </a:xfrm>
          <a:prstGeom prst="rect">
            <a:avLst/>
          </a:prstGeom>
        </p:spPr>
        <p:txBody>
          <a:bodyPr vert="horz" anchor="ctr"/>
          <a:lstStyle>
            <a:lvl1pPr algn="ctr">
              <a:defRPr sz="1600" baseline="0">
                <a:latin typeface="Gotham Black"/>
                <a:cs typeface="Gotham Black"/>
              </a:defRPr>
            </a:lvl1pPr>
          </a:lstStyle>
          <a:p>
            <a:r>
              <a:rPr lang="en-US" dirty="0"/>
              <a:t>CLICK TO EDIT</a:t>
            </a:r>
          </a:p>
        </p:txBody>
      </p:sp>
    </p:spTree>
    <p:extLst>
      <p:ext uri="{BB962C8B-B14F-4D97-AF65-F5344CB8AC3E}">
        <p14:creationId xmlns:p14="http://schemas.microsoft.com/office/powerpoint/2010/main" val="37110533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9" name="TextBox 18"/>
          <p:cNvSpPr txBox="1"/>
          <p:nvPr userDrawn="1"/>
        </p:nvSpPr>
        <p:spPr>
          <a:xfrm>
            <a:off x="7408333" y="274190"/>
            <a:ext cx="1320799" cy="161583"/>
          </a:xfrm>
          <a:prstGeom prst="rect">
            <a:avLst/>
          </a:prstGeom>
          <a:noFill/>
        </p:spPr>
        <p:txBody>
          <a:bodyPr wrap="square" rtlCol="0" anchor="ctr">
            <a:spAutoFit/>
          </a:bodyPr>
          <a:lstStyle/>
          <a:p>
            <a:pPr algn="r"/>
            <a:r>
              <a:rPr lang="en-US" sz="450" b="0" i="0" kern="400" spc="200" dirty="0">
                <a:solidFill>
                  <a:srgbClr val="4C4C4C"/>
                </a:solidFill>
                <a:latin typeface="Gotham Bold"/>
                <a:cs typeface="Gotham Bold"/>
              </a:rPr>
              <a:t>6/5/17</a:t>
            </a:r>
          </a:p>
        </p:txBody>
      </p:sp>
      <p:sp>
        <p:nvSpPr>
          <p:cNvPr id="31" name="TextBox 30"/>
          <p:cNvSpPr txBox="1"/>
          <p:nvPr userDrawn="1"/>
        </p:nvSpPr>
        <p:spPr>
          <a:xfrm>
            <a:off x="2705101" y="274190"/>
            <a:ext cx="1320799" cy="161583"/>
          </a:xfrm>
          <a:prstGeom prst="rect">
            <a:avLst/>
          </a:prstGeom>
          <a:noFill/>
        </p:spPr>
        <p:txBody>
          <a:bodyPr wrap="square" rtlCol="0" anchor="ctr">
            <a:spAutoFit/>
          </a:bodyPr>
          <a:lstStyle/>
          <a:p>
            <a:pPr algn="ctr"/>
            <a:r>
              <a:rPr lang="en-US" sz="450" b="0" i="0" kern="200" spc="200" dirty="0">
                <a:solidFill>
                  <a:srgbClr val="4C4C4C"/>
                </a:solidFill>
                <a:latin typeface="Gotham Bold"/>
                <a:cs typeface="Gotham Bold"/>
              </a:rPr>
              <a:t>PROJECT NAME</a:t>
            </a:r>
          </a:p>
        </p:txBody>
      </p:sp>
      <p:sp>
        <p:nvSpPr>
          <p:cNvPr id="32" name="TextBox 31"/>
          <p:cNvSpPr txBox="1"/>
          <p:nvPr userDrawn="1"/>
        </p:nvSpPr>
        <p:spPr>
          <a:xfrm>
            <a:off x="5008035" y="274190"/>
            <a:ext cx="1320799" cy="161583"/>
          </a:xfrm>
          <a:prstGeom prst="rect">
            <a:avLst/>
          </a:prstGeom>
          <a:noFill/>
        </p:spPr>
        <p:txBody>
          <a:bodyPr wrap="square" rtlCol="0" anchor="ctr">
            <a:spAutoFit/>
          </a:bodyPr>
          <a:lstStyle/>
          <a:p>
            <a:pPr algn="ctr"/>
            <a:r>
              <a:rPr lang="en-US" sz="450" b="0" i="0" kern="400" spc="200" dirty="0">
                <a:solidFill>
                  <a:srgbClr val="4C4C4C"/>
                </a:solidFill>
                <a:latin typeface="Gotham Bold"/>
                <a:cs typeface="Gotham Bold"/>
              </a:rPr>
              <a:t>PROJECT TYPE</a:t>
            </a:r>
          </a:p>
        </p:txBody>
      </p:sp>
      <p:sp>
        <p:nvSpPr>
          <p:cNvPr id="33" name="TextBox 32"/>
          <p:cNvSpPr txBox="1"/>
          <p:nvPr userDrawn="1"/>
        </p:nvSpPr>
        <p:spPr>
          <a:xfrm>
            <a:off x="414868" y="274190"/>
            <a:ext cx="1320799" cy="161583"/>
          </a:xfrm>
          <a:prstGeom prst="rect">
            <a:avLst/>
          </a:prstGeom>
          <a:noFill/>
        </p:spPr>
        <p:txBody>
          <a:bodyPr wrap="square" rtlCol="0" anchor="ctr">
            <a:spAutoFit/>
          </a:bodyPr>
          <a:lstStyle/>
          <a:p>
            <a:pPr algn="l"/>
            <a:r>
              <a:rPr lang="en-US" sz="450" b="0" i="0" kern="400" spc="200" dirty="0">
                <a:solidFill>
                  <a:srgbClr val="4C4C4C"/>
                </a:solidFill>
                <a:latin typeface="Gotham Bold"/>
                <a:cs typeface="Gotham Bold"/>
              </a:rPr>
              <a:t>NEW</a:t>
            </a:r>
            <a:r>
              <a:rPr lang="en-US" sz="450" b="0" i="0" kern="400" spc="200" baseline="0" dirty="0">
                <a:solidFill>
                  <a:srgbClr val="4C4C4C"/>
                </a:solidFill>
                <a:latin typeface="Gotham Bold"/>
                <a:cs typeface="Gotham Bold"/>
              </a:rPr>
              <a:t> BALANCE</a:t>
            </a:r>
            <a:endParaRPr lang="en-US" sz="450" b="0" i="0" kern="400" spc="200" dirty="0">
              <a:solidFill>
                <a:srgbClr val="4C4C4C"/>
              </a:solidFill>
              <a:latin typeface="Gotham Bold"/>
              <a:cs typeface="Gotham Bold"/>
            </a:endParaRPr>
          </a:p>
        </p:txBody>
      </p:sp>
      <p:sp>
        <p:nvSpPr>
          <p:cNvPr id="36" name="TextBox 35"/>
          <p:cNvSpPr txBox="1"/>
          <p:nvPr userDrawn="1"/>
        </p:nvSpPr>
        <p:spPr>
          <a:xfrm>
            <a:off x="7463365" y="4766145"/>
            <a:ext cx="1320799" cy="169277"/>
          </a:xfrm>
          <a:prstGeom prst="rect">
            <a:avLst/>
          </a:prstGeom>
          <a:noFill/>
        </p:spPr>
        <p:txBody>
          <a:bodyPr wrap="square" rtlCol="0" anchor="ctr">
            <a:spAutoFit/>
          </a:bodyPr>
          <a:lstStyle/>
          <a:p>
            <a:pPr algn="r"/>
            <a:fld id="{D8DB8DF0-41CE-B245-9376-0E8079EE6720}" type="slidenum">
              <a:rPr lang="en-US" sz="500" b="0" i="0" kern="500" spc="200" smtClean="0">
                <a:solidFill>
                  <a:srgbClr val="4C4C4C"/>
                </a:solidFill>
                <a:latin typeface="Gotham Bold"/>
                <a:cs typeface="Gotham Bold"/>
              </a:rPr>
              <a:t>‹#›</a:t>
            </a:fld>
            <a:endParaRPr lang="en-US" sz="500" b="0" i="0" kern="500" spc="200" dirty="0">
              <a:solidFill>
                <a:srgbClr val="4C4C4C"/>
              </a:solidFill>
              <a:latin typeface="Gotham Bold"/>
              <a:cs typeface="Gotham Bold"/>
            </a:endParaRPr>
          </a:p>
        </p:txBody>
      </p:sp>
    </p:spTree>
    <p:extLst>
      <p:ext uri="{BB962C8B-B14F-4D97-AF65-F5344CB8AC3E}">
        <p14:creationId xmlns:p14="http://schemas.microsoft.com/office/powerpoint/2010/main" val="3414787848"/>
      </p:ext>
    </p:extLst>
  </p:cSld>
  <p:clrMap bg1="lt1" tx1="dk1" bg2="lt2" tx2="dk2" accent1="accent1" accent2="accent2" accent3="accent3" accent4="accent4" accent5="accent5" accent6="accent6" hlink="hlink" folHlink="folHlink"/>
  <p:sldLayoutIdLst>
    <p:sldLayoutId id="2147483649" r:id="rId1"/>
    <p:sldLayoutId id="2147483670" r:id="rId2"/>
    <p:sldLayoutId id="2147483671" r:id="rId3"/>
    <p:sldLayoutId id="2147483650" r:id="rId4"/>
    <p:sldLayoutId id="2147483663" r:id="rId5"/>
    <p:sldLayoutId id="2147483656" r:id="rId6"/>
    <p:sldLayoutId id="2147483655" r:id="rId7"/>
    <p:sldLayoutId id="2147483661" r:id="rId8"/>
    <p:sldLayoutId id="2147483657" r:id="rId9"/>
    <p:sldLayoutId id="2147483660" r:id="rId10"/>
    <p:sldLayoutId id="2147483662" r:id="rId11"/>
    <p:sldLayoutId id="2147483664" r:id="rId12"/>
    <p:sldLayoutId id="2147483658" r:id="rId13"/>
    <p:sldLayoutId id="2147483665" r:id="rId14"/>
    <p:sldLayoutId id="2147483666" r:id="rId15"/>
    <p:sldLayoutId id="2147483651" r:id="rId16"/>
    <p:sldLayoutId id="2147483653" r:id="rId17"/>
    <p:sldLayoutId id="2147483654" r:id="rId18"/>
    <p:sldLayoutId id="2147483652" r:id="rId19"/>
    <p:sldLayoutId id="2147483659" r:id="rId20"/>
    <p:sldLayoutId id="2147483668" r:id="rId21"/>
    <p:sldLayoutId id="2147483669" r:id="rId2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hyperlink" Target="http://www.pe.com/articles/-772477--.html" TargetMode="Externa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hyperlink" Target="https://www.bbc.com/sport/football/47602885" TargetMode="External"/><Relationship Id="rId1" Type="http://schemas.openxmlformats.org/officeDocument/2006/relationships/slideLayout" Target="../slideLayouts/slideLayout12.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9.xml"/><Relationship Id="rId4" Type="http://schemas.openxmlformats.org/officeDocument/2006/relationships/image" Target="../media/image36.PNG"/></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0.xml"/><Relationship Id="rId4" Type="http://schemas.openxmlformats.org/officeDocument/2006/relationships/image" Target="../media/image39.PNG"/></Relationships>
</file>

<file path=ppt/slides/_rels/slide3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hyperlink" Target="https://www.ol.fr/fr-fr/feminines#WomenStandingD1Signature_SeasonDisplayName=2018-19" TargetMode="External"/><Relationship Id="rId2" Type="http://schemas.openxmlformats.org/officeDocument/2006/relationships/hyperlink" Target="https://www.lequipe.fr/Football/Actualites/Ballon-d-or-feminin-france-football-2018-ada-hegerberg-olympique-lyonnais-sacree/964975" TargetMode="External"/><Relationship Id="rId1" Type="http://schemas.openxmlformats.org/officeDocument/2006/relationships/slideLayout" Target="../slideLayouts/slideLayout10.xml"/><Relationship Id="rId6" Type="http://schemas.openxmlformats.org/officeDocument/2006/relationships/image" Target="../media/image42.PNG"/><Relationship Id="rId5" Type="http://schemas.openxmlformats.org/officeDocument/2006/relationships/hyperlink" Target="http://tubularlabs.com/" TargetMode="External"/><Relationship Id="rId4" Type="http://schemas.openxmlformats.org/officeDocument/2006/relationships/hyperlink" Target="https://en.wikipedia.org/wiki/Ada_Hegerberg"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image" Target="../media/image45.com"/><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8.jp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12.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4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7.xml.rels><?xml version="1.0" encoding="UTF-8" standalone="yes"?>
<Relationships xmlns="http://schemas.openxmlformats.org/package/2006/relationships"><Relationship Id="rId8" Type="http://schemas.openxmlformats.org/officeDocument/2006/relationships/hyperlink" Target="https://slate.com/culture/2019/07/uswnt-wins-world-cup-megan-rapinoe-rose-lavelle.html" TargetMode="External"/><Relationship Id="rId3" Type="http://schemas.openxmlformats.org/officeDocument/2006/relationships/hyperlink" Target="https://www.sbnation.com/soccer/2019/7/7/20684951/rose-lavelle-uswnt-future-world-cup-final" TargetMode="External"/><Relationship Id="rId7" Type="http://schemas.openxmlformats.org/officeDocument/2006/relationships/hyperlink" Target="https://www.foxsports.com/soccer/story/uswnt-rose-lavelle-world-cup-title-jill-ellis-070719" TargetMode="External"/><Relationship Id="rId2" Type="http://schemas.openxmlformats.org/officeDocument/2006/relationships/hyperlink" Target="https://www.si.com/soccer/2019/07/09/rose-lavelle-uswnt-world-cup-mia-hamm-costume-photo?utm_medium=social&amp;xid=socialflow_facebook_si&amp;utm_campaign=sportsillustrated&amp;utm_source=facebook.com" TargetMode="External"/><Relationship Id="rId1" Type="http://schemas.openxmlformats.org/officeDocument/2006/relationships/slideLayout" Target="../slideLayouts/slideLayout17.xml"/><Relationship Id="rId6" Type="http://schemas.openxmlformats.org/officeDocument/2006/relationships/hyperlink" Target="https://www.facebook.com/112638779551/posts/10158717780979552?s=57401873&amp;sfns=mo" TargetMode="External"/><Relationship Id="rId5" Type="http://schemas.openxmlformats.org/officeDocument/2006/relationships/hyperlink" Target="https://www.washingtonpost.com/sports/2019/07/05/rose-lavelle-has-been-us-soccers-world-cup-revelation/?utm_term=.9fd033c47120" TargetMode="External"/><Relationship Id="rId4" Type="http://schemas.openxmlformats.org/officeDocument/2006/relationships/hyperlink" Target="https://www.usatoday.com/story/sports/soccer/worldcup/2019/07/08/world-cup-2019-rose-lavelle-star-future-uswnt/1669783001/" TargetMode="External"/></Relationships>
</file>

<file path=ppt/slides/_rels/slide48.xml.rels><?xml version="1.0" encoding="UTF-8" standalone="yes"?>
<Relationships xmlns="http://schemas.openxmlformats.org/package/2006/relationships"><Relationship Id="rId2" Type="http://schemas.openxmlformats.org/officeDocument/2006/relationships/hyperlink" Target="https://www.facebook.com/5550296508/posts/10159675768091509?s=57401873&amp;v=e&amp;sfns=mo" TargetMode="Externa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93716" y="2319345"/>
            <a:ext cx="3801536" cy="621827"/>
          </a:xfrm>
        </p:spPr>
        <p:txBody>
          <a:bodyPr/>
          <a:lstStyle/>
          <a:p>
            <a:r>
              <a:rPr lang="en-US" dirty="0"/>
              <a:t>Women’s Football Budget Expansion </a:t>
            </a:r>
          </a:p>
        </p:txBody>
      </p:sp>
    </p:spTree>
    <p:extLst>
      <p:ext uri="{BB962C8B-B14F-4D97-AF65-F5344CB8AC3E}">
        <p14:creationId xmlns:p14="http://schemas.microsoft.com/office/powerpoint/2010/main" val="36875291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40378D9-CDB2-4DF6-9F49-19A102C09D2D}"/>
              </a:ext>
            </a:extLst>
          </p:cNvPr>
          <p:cNvSpPr>
            <a:spLocks noGrp="1"/>
          </p:cNvSpPr>
          <p:nvPr>
            <p:ph type="title"/>
          </p:nvPr>
        </p:nvSpPr>
        <p:spPr>
          <a:xfrm>
            <a:off x="201418" y="412212"/>
            <a:ext cx="3440140" cy="877798"/>
          </a:xfrm>
        </p:spPr>
        <p:txBody>
          <a:bodyPr/>
          <a:lstStyle/>
          <a:p>
            <a:pPr algn="l"/>
            <a:r>
              <a:rPr lang="en-US" dirty="0"/>
              <a:t>Objectives</a:t>
            </a:r>
          </a:p>
        </p:txBody>
      </p:sp>
      <p:sp>
        <p:nvSpPr>
          <p:cNvPr id="5" name="TextBox 4">
            <a:extLst>
              <a:ext uri="{FF2B5EF4-FFF2-40B4-BE49-F238E27FC236}">
                <a16:creationId xmlns:a16="http://schemas.microsoft.com/office/drawing/2014/main" id="{4FA09D21-4EF6-49CA-ACF8-740E7AC398C9}"/>
              </a:ext>
            </a:extLst>
          </p:cNvPr>
          <p:cNvSpPr txBox="1"/>
          <p:nvPr/>
        </p:nvSpPr>
        <p:spPr>
          <a:xfrm>
            <a:off x="201418" y="1146208"/>
            <a:ext cx="4010526" cy="4401205"/>
          </a:xfrm>
          <a:prstGeom prst="rect">
            <a:avLst/>
          </a:prstGeom>
          <a:noFill/>
        </p:spPr>
        <p:txBody>
          <a:bodyPr wrap="square" rtlCol="0">
            <a:spAutoFit/>
          </a:bodyPr>
          <a:lstStyle/>
          <a:p>
            <a:r>
              <a:rPr lang="en-US" sz="1600" dirty="0"/>
              <a:t>Overview of Women’s Football </a:t>
            </a:r>
          </a:p>
          <a:p>
            <a:pPr marL="285750" indent="-285750">
              <a:buFont typeface="Wingdings" panose="05000000000000000000" pitchFamily="2" charset="2"/>
              <a:buChar char="v"/>
            </a:pPr>
            <a:r>
              <a:rPr lang="en-US" sz="1600" dirty="0"/>
              <a:t>Participation and Interest</a:t>
            </a:r>
          </a:p>
          <a:p>
            <a:pPr marL="285750" indent="-285750">
              <a:buFont typeface="Wingdings" panose="05000000000000000000" pitchFamily="2" charset="2"/>
              <a:buChar char="v"/>
            </a:pPr>
            <a:r>
              <a:rPr lang="en-US" sz="1600" dirty="0"/>
              <a:t>Growth</a:t>
            </a:r>
          </a:p>
          <a:p>
            <a:pPr marL="285750" indent="-285750">
              <a:buFont typeface="Wingdings" panose="05000000000000000000" pitchFamily="2" charset="2"/>
              <a:buChar char="v"/>
            </a:pPr>
            <a:r>
              <a:rPr lang="en-US" sz="1600" dirty="0"/>
              <a:t>Viewership</a:t>
            </a:r>
          </a:p>
          <a:p>
            <a:endParaRPr lang="en-US" sz="1600" dirty="0"/>
          </a:p>
          <a:p>
            <a:r>
              <a:rPr lang="en-US" sz="1600" dirty="0"/>
              <a:t>Competitor overview </a:t>
            </a:r>
          </a:p>
          <a:p>
            <a:pPr marL="285750" indent="-285750">
              <a:buFont typeface="Wingdings" panose="05000000000000000000" pitchFamily="2" charset="2"/>
              <a:buChar char="v"/>
            </a:pPr>
            <a:r>
              <a:rPr lang="en-US" sz="1600" dirty="0"/>
              <a:t>Nike</a:t>
            </a:r>
          </a:p>
          <a:p>
            <a:pPr marL="285750" indent="-285750">
              <a:buFont typeface="Wingdings" panose="05000000000000000000" pitchFamily="2" charset="2"/>
              <a:buChar char="v"/>
            </a:pPr>
            <a:r>
              <a:rPr lang="en-US" sz="1600" dirty="0"/>
              <a:t>Adidas</a:t>
            </a:r>
          </a:p>
          <a:p>
            <a:pPr marL="285750" indent="-285750">
              <a:buFont typeface="Wingdings" panose="05000000000000000000" pitchFamily="2" charset="2"/>
              <a:buChar char="v"/>
            </a:pPr>
            <a:r>
              <a:rPr lang="en-US" sz="1600" dirty="0"/>
              <a:t>Puma</a:t>
            </a:r>
          </a:p>
          <a:p>
            <a:endParaRPr lang="en-US" sz="1600" dirty="0"/>
          </a:p>
          <a:p>
            <a:r>
              <a:rPr lang="en-US" sz="1600" dirty="0"/>
              <a:t>Sponsorships</a:t>
            </a:r>
          </a:p>
          <a:p>
            <a:pPr marL="285750" indent="-285750">
              <a:buFont typeface="Wingdings" panose="05000000000000000000" pitchFamily="2" charset="2"/>
              <a:buChar char="v"/>
            </a:pPr>
            <a:r>
              <a:rPr lang="en-US" sz="1600" dirty="0"/>
              <a:t>Major brands investing in sport</a:t>
            </a:r>
          </a:p>
          <a:p>
            <a:pPr marL="285750" indent="-285750">
              <a:buFont typeface="Wingdings" panose="05000000000000000000" pitchFamily="2" charset="2"/>
              <a:buChar char="v"/>
            </a:pPr>
            <a:r>
              <a:rPr lang="en-US" sz="1600" dirty="0"/>
              <a:t>Why</a:t>
            </a:r>
          </a:p>
          <a:p>
            <a:endParaRPr lang="en-US" dirty="0"/>
          </a:p>
          <a:p>
            <a:endParaRPr lang="en-US" dirty="0"/>
          </a:p>
          <a:p>
            <a:endParaRPr lang="en-US" dirty="0"/>
          </a:p>
          <a:p>
            <a:endParaRPr lang="en-US" dirty="0"/>
          </a:p>
        </p:txBody>
      </p:sp>
      <p:pic>
        <p:nvPicPr>
          <p:cNvPr id="7" name="Picture 6">
            <a:extLst>
              <a:ext uri="{FF2B5EF4-FFF2-40B4-BE49-F238E27FC236}">
                <a16:creationId xmlns:a16="http://schemas.microsoft.com/office/drawing/2014/main" id="{37DBE4DC-594C-4F68-8077-3B6A90720750}"/>
              </a:ext>
            </a:extLst>
          </p:cNvPr>
          <p:cNvPicPr>
            <a:picLocks noChangeAspect="1"/>
          </p:cNvPicPr>
          <p:nvPr/>
        </p:nvPicPr>
        <p:blipFill>
          <a:blip r:embed="rId2"/>
          <a:stretch>
            <a:fillRect/>
          </a:stretch>
        </p:blipFill>
        <p:spPr>
          <a:xfrm>
            <a:off x="4989183" y="1389070"/>
            <a:ext cx="3800989" cy="2535230"/>
          </a:xfrm>
          <a:prstGeom prst="rect">
            <a:avLst/>
          </a:prstGeom>
        </p:spPr>
      </p:pic>
    </p:spTree>
    <p:extLst>
      <p:ext uri="{BB962C8B-B14F-4D97-AF65-F5344CB8AC3E}">
        <p14:creationId xmlns:p14="http://schemas.microsoft.com/office/powerpoint/2010/main" val="14473959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101918-6865-465B-9247-1FA85EADC58D}"/>
              </a:ext>
            </a:extLst>
          </p:cNvPr>
          <p:cNvSpPr>
            <a:spLocks noGrp="1"/>
          </p:cNvSpPr>
          <p:nvPr>
            <p:ph type="body" sz="quarter" idx="10"/>
          </p:nvPr>
        </p:nvSpPr>
        <p:spPr>
          <a:xfrm>
            <a:off x="262463" y="358249"/>
            <a:ext cx="3539515" cy="618595"/>
          </a:xfrm>
        </p:spPr>
        <p:txBody>
          <a:bodyPr/>
          <a:lstStyle/>
          <a:p>
            <a:r>
              <a:rPr lang="en-US" dirty="0"/>
              <a:t>2019 FIFA Women’s World Cup Recap</a:t>
            </a:r>
          </a:p>
        </p:txBody>
      </p:sp>
      <p:sp>
        <p:nvSpPr>
          <p:cNvPr id="5" name="Rectangle 4">
            <a:extLst>
              <a:ext uri="{FF2B5EF4-FFF2-40B4-BE49-F238E27FC236}">
                <a16:creationId xmlns:a16="http://schemas.microsoft.com/office/drawing/2014/main" id="{D428615C-E1B0-46E9-ADBD-172DA13B254C}"/>
              </a:ext>
            </a:extLst>
          </p:cNvPr>
          <p:cNvSpPr/>
          <p:nvPr/>
        </p:nvSpPr>
        <p:spPr>
          <a:xfrm>
            <a:off x="178642" y="809204"/>
            <a:ext cx="5163381" cy="4031873"/>
          </a:xfrm>
          <a:prstGeom prst="rect">
            <a:avLst/>
          </a:prstGeom>
        </p:spPr>
        <p:txBody>
          <a:bodyPr wrap="square">
            <a:spAutoFit/>
          </a:bodyPr>
          <a:lstStyle/>
          <a:p>
            <a:pPr marL="285750" indent="-285750">
              <a:buFont typeface="Wingdings" panose="05000000000000000000" pitchFamily="2" charset="2"/>
              <a:buChar char="v"/>
            </a:pPr>
            <a:r>
              <a:rPr lang="en-US" sz="1600" dirty="0"/>
              <a:t>“USA Women's home jersey is now the </a:t>
            </a:r>
            <a:r>
              <a:rPr lang="en-US" sz="1600" b="1" dirty="0"/>
              <a:t>No. 1 soccer jersey, men's or women's</a:t>
            </a:r>
            <a:r>
              <a:rPr lang="en-US" sz="1600" dirty="0"/>
              <a:t>, ever sold on Nike.com in one season," 					-Nike CEO Mark Parker</a:t>
            </a:r>
          </a:p>
          <a:p>
            <a:endParaRPr lang="en-US" sz="1600" dirty="0"/>
          </a:p>
          <a:p>
            <a:r>
              <a:rPr lang="en-US" sz="1600" dirty="0"/>
              <a:t>Investment in Women’s Football</a:t>
            </a:r>
          </a:p>
          <a:p>
            <a:pPr marL="285750" indent="-285750">
              <a:buFont typeface="Wingdings" panose="05000000000000000000" pitchFamily="2" charset="2"/>
              <a:buChar char="v"/>
            </a:pPr>
            <a:r>
              <a:rPr lang="en-US" sz="1600" dirty="0"/>
              <a:t>Barclays: </a:t>
            </a:r>
            <a:r>
              <a:rPr lang="en-US" sz="1600" b="1" dirty="0"/>
              <a:t>$13 million </a:t>
            </a:r>
            <a:r>
              <a:rPr lang="en-US" sz="1600" dirty="0"/>
              <a:t>with FIFA</a:t>
            </a:r>
          </a:p>
          <a:p>
            <a:pPr marL="285750" indent="-285750">
              <a:buFont typeface="Wingdings" panose="05000000000000000000" pitchFamily="2" charset="2"/>
              <a:buChar char="v"/>
            </a:pPr>
            <a:r>
              <a:rPr lang="en-US" sz="1600" dirty="0"/>
              <a:t>Arkema SA (French Chemicals Company): </a:t>
            </a:r>
            <a:r>
              <a:rPr lang="en-US" sz="1600" b="1" dirty="0"/>
              <a:t>$1.13 million</a:t>
            </a:r>
          </a:p>
          <a:p>
            <a:pPr marL="285750" indent="-285750">
              <a:buFont typeface="Wingdings" panose="05000000000000000000" pitchFamily="2" charset="2"/>
              <a:buChar char="v"/>
            </a:pPr>
            <a:r>
              <a:rPr lang="en-US" sz="1600" dirty="0"/>
              <a:t>FIFA: Doubled prize pool money</a:t>
            </a:r>
          </a:p>
          <a:p>
            <a:pPr marL="742950" lvl="1" indent="-285750">
              <a:buFont typeface="Wingdings" panose="05000000000000000000" pitchFamily="2" charset="2"/>
              <a:buChar char="v"/>
            </a:pPr>
            <a:r>
              <a:rPr lang="en-US" sz="1600" dirty="0"/>
              <a:t>2015: </a:t>
            </a:r>
            <a:r>
              <a:rPr lang="en-US" sz="1600" b="1" dirty="0"/>
              <a:t>$15 million</a:t>
            </a:r>
          </a:p>
          <a:p>
            <a:pPr marL="742950" lvl="1" indent="-285750">
              <a:buFont typeface="Wingdings" panose="05000000000000000000" pitchFamily="2" charset="2"/>
              <a:buChar char="v"/>
            </a:pPr>
            <a:r>
              <a:rPr lang="en-US" sz="1600" dirty="0"/>
              <a:t>2019: </a:t>
            </a:r>
            <a:r>
              <a:rPr lang="en-US" sz="1600" b="1" dirty="0"/>
              <a:t>$30 Million</a:t>
            </a:r>
          </a:p>
          <a:p>
            <a:pPr marL="342900" indent="-342900">
              <a:buFont typeface="Wingdings" panose="05000000000000000000" pitchFamily="2" charset="2"/>
              <a:buChar char="v"/>
            </a:pPr>
            <a:endParaRPr lang="en-US" sz="1600" dirty="0"/>
          </a:p>
          <a:p>
            <a:r>
              <a:rPr lang="en-US" sz="1600" dirty="0"/>
              <a:t>As a result of increased sponsorships, FIFA has pledged to invest </a:t>
            </a:r>
            <a:r>
              <a:rPr lang="en-US" sz="1600" u="sng" dirty="0"/>
              <a:t>$500</a:t>
            </a:r>
            <a:r>
              <a:rPr lang="en-US" sz="1600" dirty="0"/>
              <a:t> million in the women's game and increased the World Cup team count from 24 to 32</a:t>
            </a:r>
          </a:p>
          <a:p>
            <a:pPr marL="285750" indent="-285750">
              <a:buFont typeface="Wingdings" panose="05000000000000000000" pitchFamily="2" charset="2"/>
              <a:buChar char="v"/>
            </a:pPr>
            <a:endParaRPr lang="en-US" sz="1600" dirty="0"/>
          </a:p>
        </p:txBody>
      </p:sp>
      <p:pic>
        <p:nvPicPr>
          <p:cNvPr id="6" name="Picture 5">
            <a:extLst>
              <a:ext uri="{FF2B5EF4-FFF2-40B4-BE49-F238E27FC236}">
                <a16:creationId xmlns:a16="http://schemas.microsoft.com/office/drawing/2014/main" id="{CDAAA52B-147E-4CC3-9F9C-E94F8A246589}"/>
              </a:ext>
            </a:extLst>
          </p:cNvPr>
          <p:cNvPicPr>
            <a:picLocks noChangeAspect="1"/>
          </p:cNvPicPr>
          <p:nvPr/>
        </p:nvPicPr>
        <p:blipFill rotWithShape="1">
          <a:blip r:embed="rId2"/>
          <a:srcRect l="-1" t="15283" r="584" b="14698"/>
          <a:stretch/>
        </p:blipFill>
        <p:spPr>
          <a:xfrm>
            <a:off x="5453200" y="542042"/>
            <a:ext cx="2809600" cy="3522780"/>
          </a:xfrm>
          <a:prstGeom prst="rect">
            <a:avLst/>
          </a:prstGeom>
          <a:ln>
            <a:noFill/>
          </a:ln>
          <a:effectLst>
            <a:softEdge rad="112500"/>
          </a:effectLst>
        </p:spPr>
      </p:pic>
    </p:spTree>
    <p:extLst>
      <p:ext uri="{BB962C8B-B14F-4D97-AF65-F5344CB8AC3E}">
        <p14:creationId xmlns:p14="http://schemas.microsoft.com/office/powerpoint/2010/main" val="30078387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FC8C5-BD63-43B2-8EA0-71E0D6AC56EC}"/>
              </a:ext>
            </a:extLst>
          </p:cNvPr>
          <p:cNvSpPr>
            <a:spLocks noGrp="1"/>
          </p:cNvSpPr>
          <p:nvPr>
            <p:ph type="title"/>
          </p:nvPr>
        </p:nvSpPr>
        <p:spPr>
          <a:xfrm>
            <a:off x="152431" y="529456"/>
            <a:ext cx="7284150" cy="615641"/>
          </a:xfrm>
        </p:spPr>
        <p:txBody>
          <a:bodyPr/>
          <a:lstStyle/>
          <a:p>
            <a:pPr algn="l"/>
            <a:r>
              <a:rPr lang="en-US" dirty="0"/>
              <a:t>Recent Developments in Women’s Football: 2015-2019</a:t>
            </a:r>
          </a:p>
        </p:txBody>
      </p:sp>
      <p:pic>
        <p:nvPicPr>
          <p:cNvPr id="4" name="Picture 3">
            <a:extLst>
              <a:ext uri="{FF2B5EF4-FFF2-40B4-BE49-F238E27FC236}">
                <a16:creationId xmlns:a16="http://schemas.microsoft.com/office/drawing/2014/main" id="{75F4D046-CA90-43DC-BC75-7A361E73EF25}"/>
              </a:ext>
            </a:extLst>
          </p:cNvPr>
          <p:cNvPicPr>
            <a:picLocks noChangeAspect="1"/>
          </p:cNvPicPr>
          <p:nvPr/>
        </p:nvPicPr>
        <p:blipFill rotWithShape="1">
          <a:blip r:embed="rId2"/>
          <a:srcRect b="17198"/>
          <a:stretch/>
        </p:blipFill>
        <p:spPr>
          <a:xfrm>
            <a:off x="1604038" y="1254463"/>
            <a:ext cx="5435282" cy="1450931"/>
          </a:xfrm>
          <a:prstGeom prst="rect">
            <a:avLst/>
          </a:prstGeom>
        </p:spPr>
      </p:pic>
      <p:pic>
        <p:nvPicPr>
          <p:cNvPr id="6" name="Picture 5">
            <a:extLst>
              <a:ext uri="{FF2B5EF4-FFF2-40B4-BE49-F238E27FC236}">
                <a16:creationId xmlns:a16="http://schemas.microsoft.com/office/drawing/2014/main" id="{00CCDF70-4541-44B6-B972-8F514D44DABB}"/>
              </a:ext>
            </a:extLst>
          </p:cNvPr>
          <p:cNvPicPr>
            <a:picLocks noChangeAspect="1"/>
          </p:cNvPicPr>
          <p:nvPr/>
        </p:nvPicPr>
        <p:blipFill>
          <a:blip r:embed="rId3"/>
          <a:stretch>
            <a:fillRect/>
          </a:stretch>
        </p:blipFill>
        <p:spPr>
          <a:xfrm>
            <a:off x="168158" y="2705395"/>
            <a:ext cx="8807684" cy="1183641"/>
          </a:xfrm>
          <a:prstGeom prst="rect">
            <a:avLst/>
          </a:prstGeom>
        </p:spPr>
      </p:pic>
    </p:spTree>
    <p:extLst>
      <p:ext uri="{BB962C8B-B14F-4D97-AF65-F5344CB8AC3E}">
        <p14:creationId xmlns:p14="http://schemas.microsoft.com/office/powerpoint/2010/main" val="7801321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3" y="389194"/>
            <a:ext cx="9144000" cy="442379"/>
          </a:xfrm>
        </p:spPr>
        <p:txBody>
          <a:bodyPr/>
          <a:lstStyle/>
          <a:p>
            <a:r>
              <a:rPr lang="en-US" dirty="0"/>
              <a:t>Domestic Participation</a:t>
            </a:r>
          </a:p>
        </p:txBody>
      </p:sp>
      <p:sp>
        <p:nvSpPr>
          <p:cNvPr id="3" name="TextBox 2">
            <a:extLst>
              <a:ext uri="{FF2B5EF4-FFF2-40B4-BE49-F238E27FC236}">
                <a16:creationId xmlns:a16="http://schemas.microsoft.com/office/drawing/2014/main" id="{3AD81287-09B5-489E-BBDA-EF350AB27F07}"/>
              </a:ext>
            </a:extLst>
          </p:cNvPr>
          <p:cNvSpPr txBox="1"/>
          <p:nvPr/>
        </p:nvSpPr>
        <p:spPr>
          <a:xfrm>
            <a:off x="136206" y="874316"/>
            <a:ext cx="8741093" cy="3139321"/>
          </a:xfrm>
          <a:prstGeom prst="rect">
            <a:avLst/>
          </a:prstGeom>
          <a:noFill/>
        </p:spPr>
        <p:txBody>
          <a:bodyPr wrap="square" rtlCol="0">
            <a:spAutoFit/>
          </a:bodyPr>
          <a:lstStyle/>
          <a:p>
            <a:pPr marL="285750" indent="-285750">
              <a:buFont typeface="Wingdings" panose="05000000000000000000" pitchFamily="2" charset="2"/>
              <a:buChar char="v"/>
            </a:pPr>
            <a:r>
              <a:rPr lang="en-US" dirty="0"/>
              <a:t>“Interest in Football: Currently at 32%, up from 28% from four years prior. “ –Nielson.com</a:t>
            </a:r>
          </a:p>
          <a:p>
            <a:pPr marL="285750" indent="-285750">
              <a:buFont typeface="Wingdings" panose="05000000000000000000" pitchFamily="2" charset="2"/>
              <a:buChar char="v"/>
            </a:pPr>
            <a:r>
              <a:rPr lang="en-US" dirty="0"/>
              <a:t>US participation: increased 4% since 2014</a:t>
            </a:r>
          </a:p>
          <a:p>
            <a:pPr marL="285750" indent="-285750">
              <a:buFont typeface="Wingdings" panose="05000000000000000000" pitchFamily="2" charset="2"/>
              <a:buChar char="v"/>
            </a:pPr>
            <a:r>
              <a:rPr lang="en-US" dirty="0">
                <a:hlinkClick r:id="rId2"/>
              </a:rPr>
              <a:t>U.S. Youth Soccer</a:t>
            </a:r>
            <a:endParaRPr lang="en-US" dirty="0"/>
          </a:p>
          <a:p>
            <a:pPr marL="742950" lvl="1" indent="-285750">
              <a:buFont typeface="Wingdings" panose="05000000000000000000" pitchFamily="2" charset="2"/>
              <a:buChar char="v"/>
            </a:pPr>
            <a:r>
              <a:rPr lang="en-US" dirty="0"/>
              <a:t>Girls’ club soccer participation: </a:t>
            </a:r>
            <a:r>
              <a:rPr lang="en-US" b="1" dirty="0"/>
              <a:t>37</a:t>
            </a:r>
            <a:r>
              <a:rPr lang="en-US" dirty="0"/>
              <a:t>% increase in the last 20 years</a:t>
            </a:r>
          </a:p>
          <a:p>
            <a:pPr marL="742950" lvl="1" indent="-285750">
              <a:buFont typeface="Wingdings" panose="05000000000000000000" pitchFamily="2" charset="2"/>
              <a:buChar char="v"/>
            </a:pPr>
            <a:r>
              <a:rPr lang="en-US" dirty="0"/>
              <a:t>HS soccer program participation: increased </a:t>
            </a:r>
            <a:r>
              <a:rPr lang="en-US" b="1" dirty="0"/>
              <a:t>45</a:t>
            </a:r>
            <a:r>
              <a:rPr lang="en-US" dirty="0"/>
              <a:t>% increase between 1999-2014. –Forbes.com</a:t>
            </a:r>
          </a:p>
          <a:p>
            <a:pPr lvl="1"/>
            <a:endParaRPr lang="en-US" dirty="0"/>
          </a:p>
          <a:p>
            <a:pPr marL="285750" lvl="0" indent="-285750">
              <a:buFont typeface="Wingdings" panose="05000000000000000000" pitchFamily="2" charset="2"/>
              <a:buChar char="v"/>
            </a:pPr>
            <a:r>
              <a:rPr lang="en-US" dirty="0"/>
              <a:t>1971: </a:t>
            </a:r>
            <a:r>
              <a:rPr lang="en-US" b="1" dirty="0"/>
              <a:t>700</a:t>
            </a:r>
            <a:r>
              <a:rPr lang="en-US" dirty="0"/>
              <a:t> High school female soccer players</a:t>
            </a:r>
          </a:p>
          <a:p>
            <a:pPr marL="285750" lvl="0" indent="-285750">
              <a:buFont typeface="Wingdings" panose="05000000000000000000" pitchFamily="2" charset="2"/>
              <a:buChar char="v"/>
            </a:pPr>
            <a:r>
              <a:rPr lang="en-US" dirty="0"/>
              <a:t>2014: </a:t>
            </a:r>
            <a:r>
              <a:rPr lang="en-US" b="1" dirty="0"/>
              <a:t>376,000</a:t>
            </a:r>
            <a:r>
              <a:rPr lang="en-US" dirty="0"/>
              <a:t> High school female soccer players</a:t>
            </a:r>
          </a:p>
          <a:p>
            <a:pPr marL="285750" indent="-285750">
              <a:buFont typeface="Wingdings" panose="05000000000000000000" pitchFamily="2" charset="2"/>
              <a:buChar char="v"/>
            </a:pPr>
            <a:endParaRPr lang="en-US" dirty="0"/>
          </a:p>
        </p:txBody>
      </p:sp>
    </p:spTree>
    <p:extLst>
      <p:ext uri="{BB962C8B-B14F-4D97-AF65-F5344CB8AC3E}">
        <p14:creationId xmlns:p14="http://schemas.microsoft.com/office/powerpoint/2010/main" val="642485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88814"/>
            <a:ext cx="9144000" cy="55241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30056E7-49E7-4EA6-8521-133DE2450C2D}"/>
              </a:ext>
            </a:extLst>
          </p:cNvPr>
          <p:cNvSpPr>
            <a:spLocks noGrp="1"/>
          </p:cNvSpPr>
          <p:nvPr>
            <p:ph type="title"/>
          </p:nvPr>
        </p:nvSpPr>
        <p:spPr>
          <a:xfrm>
            <a:off x="417399" y="482600"/>
            <a:ext cx="8408193" cy="558627"/>
          </a:xfrm>
        </p:spPr>
        <p:txBody>
          <a:bodyPr vert="horz" lIns="91440" tIns="45720" rIns="91440" bIns="45720" rtlCol="0" anchor="ctr">
            <a:normAutofit/>
          </a:bodyPr>
          <a:lstStyle/>
          <a:p>
            <a:pPr algn="ctr" defTabSz="914400">
              <a:lnSpc>
                <a:spcPct val="90000"/>
              </a:lnSpc>
            </a:pPr>
            <a:r>
              <a:rPr lang="en-US" kern="1200" dirty="0">
                <a:solidFill>
                  <a:schemeClr val="bg1"/>
                </a:solidFill>
                <a:latin typeface="+mj-lt"/>
                <a:ea typeface="+mj-ea"/>
                <a:cs typeface="+mj-cs"/>
              </a:rPr>
              <a:t>US Women’s Football Interest and Participation</a:t>
            </a:r>
          </a:p>
        </p:txBody>
      </p:sp>
      <p:pic>
        <p:nvPicPr>
          <p:cNvPr id="4" name="Picture 3">
            <a:extLst>
              <a:ext uri="{FF2B5EF4-FFF2-40B4-BE49-F238E27FC236}">
                <a16:creationId xmlns:a16="http://schemas.microsoft.com/office/drawing/2014/main" id="{4EC34C8C-93CD-41C6-9881-A370333EAA98}"/>
              </a:ext>
            </a:extLst>
          </p:cNvPr>
          <p:cNvPicPr>
            <a:picLocks noChangeAspect="1"/>
          </p:cNvPicPr>
          <p:nvPr/>
        </p:nvPicPr>
        <p:blipFill>
          <a:blip r:embed="rId2"/>
          <a:stretch>
            <a:fillRect/>
          </a:stretch>
        </p:blipFill>
        <p:spPr>
          <a:xfrm>
            <a:off x="153309" y="1591960"/>
            <a:ext cx="5605808" cy="2354439"/>
          </a:xfrm>
          <a:prstGeom prst="rect">
            <a:avLst/>
          </a:prstGeom>
        </p:spPr>
      </p:pic>
      <p:pic>
        <p:nvPicPr>
          <p:cNvPr id="5" name="Picture 4">
            <a:extLst>
              <a:ext uri="{FF2B5EF4-FFF2-40B4-BE49-F238E27FC236}">
                <a16:creationId xmlns:a16="http://schemas.microsoft.com/office/drawing/2014/main" id="{6382C41B-2B48-4ECC-8F22-3B293B87C638}"/>
              </a:ext>
            </a:extLst>
          </p:cNvPr>
          <p:cNvPicPr>
            <a:picLocks noChangeAspect="1"/>
          </p:cNvPicPr>
          <p:nvPr/>
        </p:nvPicPr>
        <p:blipFill>
          <a:blip r:embed="rId3"/>
          <a:stretch>
            <a:fillRect/>
          </a:stretch>
        </p:blipFill>
        <p:spPr>
          <a:xfrm>
            <a:off x="5889679" y="1591960"/>
            <a:ext cx="3050960" cy="2354439"/>
          </a:xfrm>
          <a:prstGeom prst="rect">
            <a:avLst/>
          </a:prstGeom>
        </p:spPr>
      </p:pic>
    </p:spTree>
    <p:extLst>
      <p:ext uri="{BB962C8B-B14F-4D97-AF65-F5344CB8AC3E}">
        <p14:creationId xmlns:p14="http://schemas.microsoft.com/office/powerpoint/2010/main" val="35109251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865E6CC-53B5-4C71-96E8-B1619C02340C}"/>
              </a:ext>
            </a:extLst>
          </p:cNvPr>
          <p:cNvSpPr>
            <a:spLocks noGrp="1"/>
          </p:cNvSpPr>
          <p:nvPr>
            <p:ph type="title"/>
          </p:nvPr>
        </p:nvSpPr>
        <p:spPr>
          <a:xfrm>
            <a:off x="76208" y="1265073"/>
            <a:ext cx="6316809" cy="667194"/>
          </a:xfrm>
        </p:spPr>
        <p:txBody>
          <a:bodyPr/>
          <a:lstStyle/>
          <a:p>
            <a:pPr algn="l"/>
            <a:r>
              <a:rPr lang="en-US" sz="1400" dirty="0"/>
              <a:t>Number of participants in U.S. HS soccer from 2009/10 to 2017/18</a:t>
            </a:r>
            <a:br>
              <a:rPr lang="en-US" sz="1800" b="1" dirty="0"/>
            </a:br>
            <a:endParaRPr lang="en-US" sz="1800" dirty="0"/>
          </a:p>
        </p:txBody>
      </p:sp>
      <p:pic>
        <p:nvPicPr>
          <p:cNvPr id="4" name="Picture 3">
            <a:extLst>
              <a:ext uri="{FF2B5EF4-FFF2-40B4-BE49-F238E27FC236}">
                <a16:creationId xmlns:a16="http://schemas.microsoft.com/office/drawing/2014/main" id="{846CBDF2-3A36-4BD0-BAF8-9021D729D6C5}"/>
              </a:ext>
            </a:extLst>
          </p:cNvPr>
          <p:cNvPicPr>
            <a:picLocks noChangeAspect="1"/>
          </p:cNvPicPr>
          <p:nvPr/>
        </p:nvPicPr>
        <p:blipFill>
          <a:blip r:embed="rId2"/>
          <a:stretch>
            <a:fillRect/>
          </a:stretch>
        </p:blipFill>
        <p:spPr>
          <a:xfrm>
            <a:off x="4753400" y="1659826"/>
            <a:ext cx="4184919" cy="2734149"/>
          </a:xfrm>
          <a:prstGeom prst="rect">
            <a:avLst/>
          </a:prstGeom>
        </p:spPr>
      </p:pic>
      <p:pic>
        <p:nvPicPr>
          <p:cNvPr id="6" name="Picture 5">
            <a:extLst>
              <a:ext uri="{FF2B5EF4-FFF2-40B4-BE49-F238E27FC236}">
                <a16:creationId xmlns:a16="http://schemas.microsoft.com/office/drawing/2014/main" id="{4738EA89-5F57-4815-A32D-3319A919AF37}"/>
              </a:ext>
            </a:extLst>
          </p:cNvPr>
          <p:cNvPicPr>
            <a:picLocks noChangeAspect="1"/>
          </p:cNvPicPr>
          <p:nvPr/>
        </p:nvPicPr>
        <p:blipFill>
          <a:blip r:embed="rId3"/>
          <a:stretch>
            <a:fillRect/>
          </a:stretch>
        </p:blipFill>
        <p:spPr>
          <a:xfrm>
            <a:off x="385044" y="1659826"/>
            <a:ext cx="4005557" cy="2752422"/>
          </a:xfrm>
          <a:prstGeom prst="rect">
            <a:avLst/>
          </a:prstGeom>
        </p:spPr>
      </p:pic>
      <p:sp>
        <p:nvSpPr>
          <p:cNvPr id="7" name="TextBox 6">
            <a:extLst>
              <a:ext uri="{FF2B5EF4-FFF2-40B4-BE49-F238E27FC236}">
                <a16:creationId xmlns:a16="http://schemas.microsoft.com/office/drawing/2014/main" id="{7A383EF3-8334-4389-B595-785F404D95B8}"/>
              </a:ext>
            </a:extLst>
          </p:cNvPr>
          <p:cNvSpPr txBox="1"/>
          <p:nvPr/>
        </p:nvSpPr>
        <p:spPr>
          <a:xfrm>
            <a:off x="291313" y="566442"/>
            <a:ext cx="3754705" cy="369332"/>
          </a:xfrm>
          <a:prstGeom prst="rect">
            <a:avLst/>
          </a:prstGeom>
          <a:noFill/>
        </p:spPr>
        <p:txBody>
          <a:bodyPr wrap="square" rtlCol="0">
            <a:spAutoFit/>
          </a:bodyPr>
          <a:lstStyle/>
          <a:p>
            <a:r>
              <a:rPr lang="en-US" dirty="0">
                <a:solidFill>
                  <a:schemeClr val="bg1"/>
                </a:solidFill>
              </a:rPr>
              <a:t>US High School Participation</a:t>
            </a:r>
          </a:p>
        </p:txBody>
      </p:sp>
      <p:sp>
        <p:nvSpPr>
          <p:cNvPr id="8" name="TextBox 7">
            <a:extLst>
              <a:ext uri="{FF2B5EF4-FFF2-40B4-BE49-F238E27FC236}">
                <a16:creationId xmlns:a16="http://schemas.microsoft.com/office/drawing/2014/main" id="{B3422CC8-798E-49BF-9F25-CB7D4FD870BA}"/>
              </a:ext>
            </a:extLst>
          </p:cNvPr>
          <p:cNvSpPr txBox="1"/>
          <p:nvPr/>
        </p:nvSpPr>
        <p:spPr>
          <a:xfrm>
            <a:off x="3034513" y="4392392"/>
            <a:ext cx="1537487" cy="369332"/>
          </a:xfrm>
          <a:prstGeom prst="rect">
            <a:avLst/>
          </a:prstGeom>
          <a:noFill/>
        </p:spPr>
        <p:txBody>
          <a:bodyPr wrap="square" rtlCol="0">
            <a:spAutoFit/>
          </a:bodyPr>
          <a:lstStyle/>
          <a:p>
            <a:r>
              <a:rPr lang="en-US" dirty="0">
                <a:solidFill>
                  <a:schemeClr val="bg1"/>
                </a:solidFill>
              </a:rPr>
              <a:t>-statista.com</a:t>
            </a:r>
          </a:p>
        </p:txBody>
      </p:sp>
    </p:spTree>
    <p:extLst>
      <p:ext uri="{BB962C8B-B14F-4D97-AF65-F5344CB8AC3E}">
        <p14:creationId xmlns:p14="http://schemas.microsoft.com/office/powerpoint/2010/main" val="30166464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EC8ACB2-0762-4792-8185-770108027BF8}"/>
              </a:ext>
            </a:extLst>
          </p:cNvPr>
          <p:cNvSpPr>
            <a:spLocks noGrp="1"/>
          </p:cNvSpPr>
          <p:nvPr>
            <p:ph type="title"/>
          </p:nvPr>
        </p:nvSpPr>
        <p:spPr>
          <a:xfrm>
            <a:off x="214206" y="242226"/>
            <a:ext cx="7017173" cy="877798"/>
          </a:xfrm>
        </p:spPr>
        <p:txBody>
          <a:bodyPr/>
          <a:lstStyle/>
          <a:p>
            <a:pPr algn="l"/>
            <a:r>
              <a:rPr lang="en-US" dirty="0"/>
              <a:t>US Women’s Football Interest and Engagement</a:t>
            </a:r>
          </a:p>
        </p:txBody>
      </p:sp>
      <p:pic>
        <p:nvPicPr>
          <p:cNvPr id="4" name="Picture 3">
            <a:extLst>
              <a:ext uri="{FF2B5EF4-FFF2-40B4-BE49-F238E27FC236}">
                <a16:creationId xmlns:a16="http://schemas.microsoft.com/office/drawing/2014/main" id="{15F6D508-9595-4258-A097-0D35CF0F3C51}"/>
              </a:ext>
            </a:extLst>
          </p:cNvPr>
          <p:cNvPicPr>
            <a:picLocks noChangeAspect="1"/>
          </p:cNvPicPr>
          <p:nvPr/>
        </p:nvPicPr>
        <p:blipFill>
          <a:blip r:embed="rId2"/>
          <a:stretch>
            <a:fillRect/>
          </a:stretch>
        </p:blipFill>
        <p:spPr>
          <a:xfrm>
            <a:off x="214206" y="1041911"/>
            <a:ext cx="5961399" cy="3168581"/>
          </a:xfrm>
          <a:prstGeom prst="rect">
            <a:avLst/>
          </a:prstGeom>
        </p:spPr>
      </p:pic>
    </p:spTree>
    <p:extLst>
      <p:ext uri="{BB962C8B-B14F-4D97-AF65-F5344CB8AC3E}">
        <p14:creationId xmlns:p14="http://schemas.microsoft.com/office/powerpoint/2010/main" val="39051573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B94A539-6B1A-4FA2-B13D-A7AFE57AF675}"/>
              </a:ext>
            </a:extLst>
          </p:cNvPr>
          <p:cNvPicPr>
            <a:picLocks noChangeAspect="1"/>
          </p:cNvPicPr>
          <p:nvPr/>
        </p:nvPicPr>
        <p:blipFill>
          <a:blip r:embed="rId2"/>
          <a:stretch>
            <a:fillRect/>
          </a:stretch>
        </p:blipFill>
        <p:spPr>
          <a:xfrm>
            <a:off x="673025" y="820931"/>
            <a:ext cx="7464980" cy="41888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Box 4">
            <a:extLst>
              <a:ext uri="{FF2B5EF4-FFF2-40B4-BE49-F238E27FC236}">
                <a16:creationId xmlns:a16="http://schemas.microsoft.com/office/drawing/2014/main" id="{D9DC7E14-7F89-453A-B897-8B85E83F76C8}"/>
              </a:ext>
            </a:extLst>
          </p:cNvPr>
          <p:cNvSpPr txBox="1"/>
          <p:nvPr/>
        </p:nvSpPr>
        <p:spPr>
          <a:xfrm>
            <a:off x="376385" y="387432"/>
            <a:ext cx="3088256" cy="369332"/>
          </a:xfrm>
          <a:prstGeom prst="rect">
            <a:avLst/>
          </a:prstGeom>
          <a:noFill/>
        </p:spPr>
        <p:txBody>
          <a:bodyPr wrap="square" rtlCol="0">
            <a:spAutoFit/>
          </a:bodyPr>
          <a:lstStyle/>
          <a:p>
            <a:r>
              <a:rPr lang="en-US" dirty="0">
                <a:solidFill>
                  <a:schemeClr val="bg1"/>
                </a:solidFill>
              </a:rPr>
              <a:t>US Youth Soccer Participation</a:t>
            </a:r>
          </a:p>
        </p:txBody>
      </p:sp>
    </p:spTree>
    <p:extLst>
      <p:ext uri="{BB962C8B-B14F-4D97-AF65-F5344CB8AC3E}">
        <p14:creationId xmlns:p14="http://schemas.microsoft.com/office/powerpoint/2010/main" val="10783691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4E918BE-2BCB-4BE4-8C87-BCBC145DBFD4}"/>
              </a:ext>
            </a:extLst>
          </p:cNvPr>
          <p:cNvSpPr>
            <a:spLocks noGrp="1"/>
          </p:cNvSpPr>
          <p:nvPr>
            <p:ph type="body" sz="quarter" idx="14"/>
          </p:nvPr>
        </p:nvSpPr>
        <p:spPr>
          <a:xfrm>
            <a:off x="195323" y="277892"/>
            <a:ext cx="2892399" cy="618595"/>
          </a:xfrm>
        </p:spPr>
        <p:txBody>
          <a:bodyPr/>
          <a:lstStyle/>
          <a:p>
            <a:r>
              <a:rPr lang="en-US" sz="2000" dirty="0"/>
              <a:t>European Participation</a:t>
            </a:r>
          </a:p>
        </p:txBody>
      </p:sp>
      <p:sp>
        <p:nvSpPr>
          <p:cNvPr id="3" name="TextBox 2">
            <a:extLst>
              <a:ext uri="{FF2B5EF4-FFF2-40B4-BE49-F238E27FC236}">
                <a16:creationId xmlns:a16="http://schemas.microsoft.com/office/drawing/2014/main" id="{88507F99-EBB8-4CFE-804E-EBEB070AF4B0}"/>
              </a:ext>
            </a:extLst>
          </p:cNvPr>
          <p:cNvSpPr txBox="1"/>
          <p:nvPr/>
        </p:nvSpPr>
        <p:spPr>
          <a:xfrm>
            <a:off x="328145" y="814222"/>
            <a:ext cx="8487709" cy="2277547"/>
          </a:xfrm>
          <a:prstGeom prst="rect">
            <a:avLst/>
          </a:prstGeom>
          <a:noFill/>
        </p:spPr>
        <p:txBody>
          <a:bodyPr wrap="square" rtlCol="0">
            <a:spAutoFit/>
          </a:bodyPr>
          <a:lstStyle/>
          <a:p>
            <a:pPr marL="285750" indent="-285750">
              <a:buFont typeface="Wingdings" panose="05000000000000000000" pitchFamily="2" charset="2"/>
              <a:buChar char="v"/>
            </a:pPr>
            <a:r>
              <a:rPr lang="en-US" sz="1600" dirty="0"/>
              <a:t> 2012 and 2017: </a:t>
            </a:r>
          </a:p>
          <a:p>
            <a:pPr marL="742950" lvl="1" indent="-285750">
              <a:buFont typeface="Wingdings" panose="05000000000000000000" pitchFamily="2" charset="2"/>
              <a:buChar char="v"/>
            </a:pPr>
            <a:r>
              <a:rPr lang="en-US" sz="1600" dirty="0"/>
              <a:t>Amount of pro or semi-pro players: </a:t>
            </a:r>
            <a:r>
              <a:rPr lang="en-US" sz="1600" b="1" dirty="0"/>
              <a:t>more than doubled</a:t>
            </a:r>
          </a:p>
          <a:p>
            <a:pPr marL="742950" lvl="1" indent="-285750">
              <a:buFont typeface="Wingdings" panose="05000000000000000000" pitchFamily="2" charset="2"/>
              <a:buChar char="v"/>
            </a:pPr>
            <a:r>
              <a:rPr lang="en-US" sz="1600" dirty="0"/>
              <a:t>Number of national teams in Europe: </a:t>
            </a:r>
            <a:r>
              <a:rPr lang="en-US" sz="1600" b="1" dirty="0"/>
              <a:t>173 to 233</a:t>
            </a:r>
            <a:r>
              <a:rPr lang="en-US" sz="1600" dirty="0"/>
              <a:t>. </a:t>
            </a:r>
          </a:p>
          <a:p>
            <a:pPr marL="742950" lvl="1" indent="-285750">
              <a:buFont typeface="Wingdings" panose="05000000000000000000" pitchFamily="2" charset="2"/>
              <a:buChar char="v"/>
            </a:pPr>
            <a:r>
              <a:rPr lang="en-US" sz="1600" dirty="0"/>
              <a:t>England, France, Germany, Netherlands, Norway and Sweden: Have </a:t>
            </a:r>
            <a:r>
              <a:rPr lang="en-US" sz="1600" b="1" dirty="0"/>
              <a:t>more than 100,000 players</a:t>
            </a:r>
            <a:endParaRPr lang="en-US" sz="1600" b="1" dirty="0">
              <a:solidFill>
                <a:schemeClr val="bg1"/>
              </a:solidFill>
            </a:endParaRPr>
          </a:p>
          <a:p>
            <a:pPr marL="2114550" lvl="4" indent="-285750">
              <a:buFont typeface="Wingdings" panose="05000000000000000000" pitchFamily="2" charset="2"/>
              <a:buChar char="v"/>
            </a:pPr>
            <a:r>
              <a:rPr lang="en-US" sz="1600" dirty="0"/>
              <a:t>“Spain has significantly improved its support for women's football. </a:t>
            </a:r>
          </a:p>
          <a:p>
            <a:pPr marL="2114550" lvl="4" indent="-285750">
              <a:buFont typeface="Wingdings" panose="05000000000000000000" pitchFamily="2" charset="2"/>
              <a:buChar char="v"/>
            </a:pPr>
            <a:r>
              <a:rPr lang="en-US" sz="1600" dirty="0"/>
              <a:t>"The development in the last two to three years has been very good,“ –Spanish Team player Veronica Boquete” –DW.com</a:t>
            </a:r>
            <a:endParaRPr lang="en-US" sz="1600" dirty="0">
              <a:solidFill>
                <a:schemeClr val="bg1"/>
              </a:solidFill>
            </a:endParaRPr>
          </a:p>
          <a:p>
            <a:pPr marL="285750" indent="-285750">
              <a:buFont typeface="Wingdings" panose="05000000000000000000" pitchFamily="2" charset="2"/>
              <a:buChar char="v"/>
            </a:pPr>
            <a:endParaRPr lang="en-US" sz="1400" dirty="0"/>
          </a:p>
        </p:txBody>
      </p:sp>
      <p:sp>
        <p:nvSpPr>
          <p:cNvPr id="4" name="Rectangle 3">
            <a:extLst>
              <a:ext uri="{FF2B5EF4-FFF2-40B4-BE49-F238E27FC236}">
                <a16:creationId xmlns:a16="http://schemas.microsoft.com/office/drawing/2014/main" id="{E5C00772-71E8-4556-8631-DC3F72629443}"/>
              </a:ext>
            </a:extLst>
          </p:cNvPr>
          <p:cNvSpPr/>
          <p:nvPr/>
        </p:nvSpPr>
        <p:spPr>
          <a:xfrm>
            <a:off x="2166075" y="2871748"/>
            <a:ext cx="6465814" cy="1477328"/>
          </a:xfrm>
          <a:prstGeom prst="rect">
            <a:avLst/>
          </a:prstGeom>
        </p:spPr>
        <p:txBody>
          <a:bodyPr wrap="square">
            <a:spAutoFit/>
          </a:bodyPr>
          <a:lstStyle/>
          <a:p>
            <a:pPr marL="285750" indent="-285750">
              <a:buFont typeface="Wingdings" panose="05000000000000000000" pitchFamily="2" charset="2"/>
              <a:buChar char="v"/>
            </a:pPr>
            <a:r>
              <a:rPr lang="en-US" u="sng" dirty="0"/>
              <a:t>8 out of the top 20 </a:t>
            </a:r>
            <a:r>
              <a:rPr lang="en-US" dirty="0"/>
              <a:t>soccer markets within EU</a:t>
            </a:r>
          </a:p>
          <a:p>
            <a:pPr marL="285750" indent="-285750">
              <a:buFont typeface="Wingdings" panose="05000000000000000000" pitchFamily="2" charset="2"/>
              <a:buChar char="v"/>
            </a:pPr>
            <a:r>
              <a:rPr lang="en-US" dirty="0"/>
              <a:t>“</a:t>
            </a:r>
            <a:r>
              <a:rPr lang="en-US" b="1" dirty="0"/>
              <a:t>131 million </a:t>
            </a:r>
            <a:r>
              <a:rPr lang="en-US" dirty="0"/>
              <a:t>fans in the big five European markets (Spain, Italy, Germany, U.K. and France.)” –Nielson.com</a:t>
            </a:r>
          </a:p>
          <a:p>
            <a:pPr marL="285750" indent="-285750">
              <a:buFont typeface="Wingdings" panose="05000000000000000000" pitchFamily="2" charset="2"/>
              <a:buChar char="v"/>
            </a:pPr>
            <a:r>
              <a:rPr lang="en-US" dirty="0"/>
              <a:t>Euro participation: </a:t>
            </a:r>
            <a:r>
              <a:rPr lang="en-US" b="1" dirty="0"/>
              <a:t>21 Million </a:t>
            </a:r>
            <a:r>
              <a:rPr lang="en-US" dirty="0"/>
              <a:t>girls and women -Nielson.com</a:t>
            </a:r>
          </a:p>
          <a:p>
            <a:pPr marL="285750" indent="-285750">
              <a:buFont typeface="Wingdings" panose="05000000000000000000" pitchFamily="2" charset="2"/>
              <a:buChar char="v"/>
            </a:pPr>
            <a:r>
              <a:rPr lang="en-US" dirty="0"/>
              <a:t>“</a:t>
            </a:r>
            <a:r>
              <a:rPr lang="en-US" b="1" dirty="0"/>
              <a:t>1.3 million </a:t>
            </a:r>
            <a:r>
              <a:rPr lang="en-US" dirty="0"/>
              <a:t>female players registered in Europe.” –CNBC.com</a:t>
            </a:r>
          </a:p>
        </p:txBody>
      </p:sp>
      <p:pic>
        <p:nvPicPr>
          <p:cNvPr id="5" name="Picture 4">
            <a:extLst>
              <a:ext uri="{FF2B5EF4-FFF2-40B4-BE49-F238E27FC236}">
                <a16:creationId xmlns:a16="http://schemas.microsoft.com/office/drawing/2014/main" id="{87808E5E-98FB-42C5-9E66-3831876788D0}"/>
              </a:ext>
            </a:extLst>
          </p:cNvPr>
          <p:cNvPicPr>
            <a:picLocks noChangeAspect="1"/>
          </p:cNvPicPr>
          <p:nvPr/>
        </p:nvPicPr>
        <p:blipFill>
          <a:blip r:embed="rId2"/>
          <a:stretch>
            <a:fillRect/>
          </a:stretch>
        </p:blipFill>
        <p:spPr>
          <a:xfrm>
            <a:off x="195323" y="2153794"/>
            <a:ext cx="1970752" cy="2851982"/>
          </a:xfrm>
          <a:prstGeom prst="rect">
            <a:avLst/>
          </a:prstGeom>
        </p:spPr>
      </p:pic>
    </p:spTree>
    <p:extLst>
      <p:ext uri="{BB962C8B-B14F-4D97-AF65-F5344CB8AC3E}">
        <p14:creationId xmlns:p14="http://schemas.microsoft.com/office/powerpoint/2010/main" val="2986585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9BB2AC-F975-422D-9665-2B4CFCD8573D}"/>
              </a:ext>
            </a:extLst>
          </p:cNvPr>
          <p:cNvSpPr>
            <a:spLocks noGrp="1"/>
          </p:cNvSpPr>
          <p:nvPr>
            <p:ph type="body" sz="quarter" idx="10"/>
          </p:nvPr>
        </p:nvSpPr>
        <p:spPr>
          <a:xfrm>
            <a:off x="341832" y="547967"/>
            <a:ext cx="5375304" cy="618595"/>
          </a:xfrm>
        </p:spPr>
        <p:txBody>
          <a:bodyPr/>
          <a:lstStyle/>
          <a:p>
            <a:r>
              <a:rPr lang="en-US" sz="2000" dirty="0"/>
              <a:t>UEFA Women’s Football Statistics: 2012 to 2017</a:t>
            </a:r>
          </a:p>
          <a:p>
            <a:endParaRPr lang="en-US" dirty="0"/>
          </a:p>
        </p:txBody>
      </p:sp>
      <p:sp>
        <p:nvSpPr>
          <p:cNvPr id="5" name="TextBox 4">
            <a:extLst>
              <a:ext uri="{FF2B5EF4-FFF2-40B4-BE49-F238E27FC236}">
                <a16:creationId xmlns:a16="http://schemas.microsoft.com/office/drawing/2014/main" id="{E81BA1F2-C544-412F-B6CA-C31407B0A2B9}"/>
              </a:ext>
            </a:extLst>
          </p:cNvPr>
          <p:cNvSpPr txBox="1"/>
          <p:nvPr/>
        </p:nvSpPr>
        <p:spPr>
          <a:xfrm>
            <a:off x="252101" y="1000552"/>
            <a:ext cx="8639798" cy="3754874"/>
          </a:xfrm>
          <a:prstGeom prst="rect">
            <a:avLst/>
          </a:prstGeom>
          <a:noFill/>
        </p:spPr>
        <p:txBody>
          <a:bodyPr wrap="square" rtlCol="0">
            <a:spAutoFit/>
          </a:bodyPr>
          <a:lstStyle/>
          <a:p>
            <a:pPr marL="285750" indent="-285750">
              <a:buFont typeface="Wingdings" panose="05000000000000000000" pitchFamily="2" charset="2"/>
              <a:buChar char="v"/>
            </a:pPr>
            <a:r>
              <a:rPr lang="en-US" sz="2000" dirty="0"/>
              <a:t>Total number of registered female players: Over 1.270 million.</a:t>
            </a:r>
          </a:p>
          <a:p>
            <a:pPr marL="285750" indent="-285750">
              <a:buFont typeface="Wingdings" panose="05000000000000000000" pitchFamily="2" charset="2"/>
              <a:buChar char="v"/>
            </a:pPr>
            <a:r>
              <a:rPr lang="en-US" sz="2000" dirty="0"/>
              <a:t>Registered players U18: Over </a:t>
            </a:r>
            <a:r>
              <a:rPr lang="en-US" sz="2000" b="1" dirty="0"/>
              <a:t>827,000</a:t>
            </a:r>
            <a:r>
              <a:rPr lang="en-US" sz="2000" dirty="0"/>
              <a:t>.</a:t>
            </a:r>
          </a:p>
          <a:p>
            <a:pPr marL="285750" indent="-285750">
              <a:buFont typeface="Wingdings" panose="05000000000000000000" pitchFamily="2" charset="2"/>
              <a:buChar char="v"/>
            </a:pPr>
            <a:r>
              <a:rPr lang="en-US" sz="2000" dirty="0"/>
              <a:t>Youth leagues (U6 to U23): Grown from </a:t>
            </a:r>
            <a:r>
              <a:rPr lang="en-US" sz="2000" b="1" dirty="0"/>
              <a:t>164</a:t>
            </a:r>
            <a:r>
              <a:rPr lang="en-US" sz="2000" dirty="0"/>
              <a:t> in 2012/13 to </a:t>
            </a:r>
            <a:r>
              <a:rPr lang="en-US" sz="2000" b="1" dirty="0"/>
              <a:t>266</a:t>
            </a:r>
            <a:r>
              <a:rPr lang="en-US" sz="2000" dirty="0"/>
              <a:t> in 2016/17.</a:t>
            </a:r>
          </a:p>
          <a:p>
            <a:pPr marL="285750" indent="-285750">
              <a:buFont typeface="Wingdings" panose="05000000000000000000" pitchFamily="2" charset="2"/>
              <a:buChar char="v"/>
            </a:pPr>
            <a:r>
              <a:rPr lang="en-US" sz="2000" u="sng" dirty="0"/>
              <a:t>Six countries in Europe </a:t>
            </a:r>
            <a:r>
              <a:rPr lang="en-US" sz="2000" dirty="0"/>
              <a:t>have more than </a:t>
            </a:r>
            <a:r>
              <a:rPr lang="en-US" sz="2000" b="1" dirty="0"/>
              <a:t>100,000</a:t>
            </a:r>
            <a:r>
              <a:rPr lang="en-US" sz="2000" dirty="0"/>
              <a:t> female players.</a:t>
            </a:r>
          </a:p>
          <a:p>
            <a:pPr marL="742950" lvl="1" indent="-285750">
              <a:buFont typeface="Wingdings" panose="05000000000000000000" pitchFamily="2" charset="2"/>
              <a:buChar char="v"/>
            </a:pPr>
            <a:r>
              <a:rPr lang="en-US" sz="2000" dirty="0"/>
              <a:t>France, Germany, Netherlands, Norway and Sweden</a:t>
            </a:r>
          </a:p>
          <a:p>
            <a:pPr marL="285750" indent="-285750">
              <a:buFont typeface="Wingdings" panose="05000000000000000000" pitchFamily="2" charset="2"/>
              <a:buChar char="v"/>
            </a:pPr>
            <a:r>
              <a:rPr lang="en-US" sz="2000" dirty="0"/>
              <a:t>Number of pro and semi-pro players: Risen from </a:t>
            </a:r>
            <a:r>
              <a:rPr lang="en-US" sz="2000" b="1" dirty="0"/>
              <a:t>1,303</a:t>
            </a:r>
            <a:r>
              <a:rPr lang="en-US" sz="2000" dirty="0"/>
              <a:t> in 2012/13 to </a:t>
            </a:r>
            <a:r>
              <a:rPr lang="en-US" sz="2000" b="1" dirty="0"/>
              <a:t>2,853</a:t>
            </a:r>
            <a:r>
              <a:rPr lang="en-US" sz="2000" dirty="0"/>
              <a:t> in 2016/17.</a:t>
            </a:r>
          </a:p>
          <a:p>
            <a:pPr marL="285750" indent="-285750">
              <a:buFont typeface="Wingdings" panose="05000000000000000000" pitchFamily="2" charset="2"/>
              <a:buChar char="v"/>
            </a:pPr>
            <a:r>
              <a:rPr lang="en-US" sz="2000" b="1" dirty="0"/>
              <a:t>52</a:t>
            </a:r>
            <a:r>
              <a:rPr lang="en-US" sz="2000" dirty="0"/>
              <a:t> countries have a women's national league</a:t>
            </a:r>
          </a:p>
          <a:p>
            <a:pPr marL="285750" indent="-285750">
              <a:buFont typeface="Wingdings" panose="05000000000000000000" pitchFamily="2" charset="2"/>
              <a:buChar char="v"/>
            </a:pPr>
            <a:r>
              <a:rPr lang="en-US" sz="2000" dirty="0"/>
              <a:t>Number of national teams in Europe (including youth teams):</a:t>
            </a:r>
          </a:p>
          <a:p>
            <a:pPr marL="742950" lvl="1" indent="-285750">
              <a:buFont typeface="Wingdings" panose="05000000000000000000" pitchFamily="2" charset="2"/>
              <a:buChar char="v"/>
            </a:pPr>
            <a:r>
              <a:rPr lang="en-US" sz="2000" dirty="0"/>
              <a:t>Risen from </a:t>
            </a:r>
            <a:r>
              <a:rPr lang="en-US" sz="2000" b="1" dirty="0"/>
              <a:t>173</a:t>
            </a:r>
            <a:r>
              <a:rPr lang="en-US" sz="2000" dirty="0"/>
              <a:t> in 2012/13 to </a:t>
            </a:r>
            <a:r>
              <a:rPr lang="en-US" sz="2000" b="1" dirty="0"/>
              <a:t>233</a:t>
            </a:r>
            <a:r>
              <a:rPr lang="en-US" sz="2000" dirty="0"/>
              <a:t> in 2016/17. </a:t>
            </a:r>
          </a:p>
          <a:p>
            <a:pPr marL="285750" indent="-285750">
              <a:buFont typeface="Wingdings" panose="05000000000000000000" pitchFamily="2" charset="2"/>
              <a:buChar char="v"/>
            </a:pPr>
            <a:r>
              <a:rPr lang="en-US" sz="2000" b="1" dirty="0"/>
              <a:t>17,553</a:t>
            </a:r>
            <a:r>
              <a:rPr lang="en-US" sz="2000" dirty="0"/>
              <a:t> qualified female coaches in Europe's national associations.</a:t>
            </a:r>
          </a:p>
          <a:p>
            <a:endParaRPr lang="en-US" dirty="0"/>
          </a:p>
        </p:txBody>
      </p:sp>
    </p:spTree>
    <p:extLst>
      <p:ext uri="{BB962C8B-B14F-4D97-AF65-F5344CB8AC3E}">
        <p14:creationId xmlns:p14="http://schemas.microsoft.com/office/powerpoint/2010/main" val="16682373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CAAEE16-503D-4CC2-849B-CBB950314198}"/>
              </a:ext>
            </a:extLst>
          </p:cNvPr>
          <p:cNvSpPr>
            <a:spLocks noGrp="1"/>
          </p:cNvSpPr>
          <p:nvPr>
            <p:ph type="title"/>
          </p:nvPr>
        </p:nvSpPr>
        <p:spPr>
          <a:xfrm>
            <a:off x="62767" y="4148043"/>
            <a:ext cx="4404038" cy="877798"/>
          </a:xfrm>
        </p:spPr>
        <p:txBody>
          <a:bodyPr/>
          <a:lstStyle/>
          <a:p>
            <a:pPr marL="285750" indent="-285750" algn="l">
              <a:buFont typeface="Wingdings" panose="05000000000000000000" pitchFamily="2" charset="2"/>
              <a:buChar char="v"/>
            </a:pPr>
            <a:r>
              <a:rPr lang="en-US" sz="1600" dirty="0"/>
              <a:t>Market size of European pro football market: 2006/07 to 2016/17 (in billion euros)</a:t>
            </a:r>
            <a:br>
              <a:rPr lang="en-US" sz="1600" dirty="0">
                <a:latin typeface="+mn-lt"/>
              </a:rPr>
            </a:br>
            <a:r>
              <a:rPr lang="en-US" sz="1600" dirty="0">
                <a:latin typeface="+mn-lt"/>
              </a:rPr>
              <a:t>25.5 </a:t>
            </a:r>
            <a:r>
              <a:rPr lang="en-US" sz="1600" dirty="0">
                <a:latin typeface="+mn-lt"/>
                <a:ea typeface="FangSong" panose="020B0503020204020204" pitchFamily="49" charset="-122"/>
              </a:rPr>
              <a:t>billion euros = approximately 286 $billion </a:t>
            </a:r>
            <a:br>
              <a:rPr lang="en-US" sz="1600" dirty="0">
                <a:latin typeface="+mn-lt"/>
              </a:rPr>
            </a:br>
            <a:endParaRPr lang="en-US" sz="2000" dirty="0">
              <a:latin typeface="+mn-lt"/>
            </a:endParaRPr>
          </a:p>
        </p:txBody>
      </p:sp>
      <p:pic>
        <p:nvPicPr>
          <p:cNvPr id="6" name="Picture 5">
            <a:extLst>
              <a:ext uri="{FF2B5EF4-FFF2-40B4-BE49-F238E27FC236}">
                <a16:creationId xmlns:a16="http://schemas.microsoft.com/office/drawing/2014/main" id="{27DB71CF-649C-4CB5-8B59-7E92D32A2B67}"/>
              </a:ext>
            </a:extLst>
          </p:cNvPr>
          <p:cNvPicPr>
            <a:picLocks noChangeAspect="1"/>
          </p:cNvPicPr>
          <p:nvPr/>
        </p:nvPicPr>
        <p:blipFill>
          <a:blip r:embed="rId2"/>
          <a:stretch>
            <a:fillRect/>
          </a:stretch>
        </p:blipFill>
        <p:spPr>
          <a:xfrm>
            <a:off x="163390" y="1009088"/>
            <a:ext cx="4309717" cy="2961796"/>
          </a:xfrm>
          <a:prstGeom prst="rect">
            <a:avLst/>
          </a:prstGeom>
        </p:spPr>
      </p:pic>
      <p:sp>
        <p:nvSpPr>
          <p:cNvPr id="7" name="TextBox 6">
            <a:extLst>
              <a:ext uri="{FF2B5EF4-FFF2-40B4-BE49-F238E27FC236}">
                <a16:creationId xmlns:a16="http://schemas.microsoft.com/office/drawing/2014/main" id="{78F4269C-CB8E-41DF-A607-9340F4DC7E63}"/>
              </a:ext>
            </a:extLst>
          </p:cNvPr>
          <p:cNvSpPr txBox="1"/>
          <p:nvPr/>
        </p:nvSpPr>
        <p:spPr>
          <a:xfrm>
            <a:off x="311423" y="629872"/>
            <a:ext cx="4013650" cy="369332"/>
          </a:xfrm>
          <a:prstGeom prst="rect">
            <a:avLst/>
          </a:prstGeom>
          <a:noFill/>
        </p:spPr>
        <p:txBody>
          <a:bodyPr wrap="square" rtlCol="0">
            <a:spAutoFit/>
          </a:bodyPr>
          <a:lstStyle/>
          <a:p>
            <a:r>
              <a:rPr lang="en-US" dirty="0">
                <a:solidFill>
                  <a:schemeClr val="bg1"/>
                </a:solidFill>
              </a:rPr>
              <a:t>European Professional Football Market</a:t>
            </a:r>
          </a:p>
        </p:txBody>
      </p:sp>
      <p:pic>
        <p:nvPicPr>
          <p:cNvPr id="9" name="Picture 8">
            <a:extLst>
              <a:ext uri="{FF2B5EF4-FFF2-40B4-BE49-F238E27FC236}">
                <a16:creationId xmlns:a16="http://schemas.microsoft.com/office/drawing/2014/main" id="{5066601A-5B6C-4C1B-8917-C3A17A8C1F44}"/>
              </a:ext>
            </a:extLst>
          </p:cNvPr>
          <p:cNvPicPr>
            <a:picLocks noChangeAspect="1"/>
          </p:cNvPicPr>
          <p:nvPr/>
        </p:nvPicPr>
        <p:blipFill>
          <a:blip r:embed="rId3"/>
          <a:stretch>
            <a:fillRect/>
          </a:stretch>
        </p:blipFill>
        <p:spPr>
          <a:xfrm>
            <a:off x="4677548" y="1018995"/>
            <a:ext cx="4303062" cy="2951889"/>
          </a:xfrm>
          <a:prstGeom prst="rect">
            <a:avLst/>
          </a:prstGeom>
        </p:spPr>
      </p:pic>
      <p:sp>
        <p:nvSpPr>
          <p:cNvPr id="10" name="TextBox 9">
            <a:extLst>
              <a:ext uri="{FF2B5EF4-FFF2-40B4-BE49-F238E27FC236}">
                <a16:creationId xmlns:a16="http://schemas.microsoft.com/office/drawing/2014/main" id="{0C0CBCEE-09D8-4BE9-85FA-AE3AD7DEA776}"/>
              </a:ext>
            </a:extLst>
          </p:cNvPr>
          <p:cNvSpPr txBox="1"/>
          <p:nvPr/>
        </p:nvSpPr>
        <p:spPr>
          <a:xfrm>
            <a:off x="4563908" y="495003"/>
            <a:ext cx="4580092" cy="861774"/>
          </a:xfrm>
          <a:prstGeom prst="rect">
            <a:avLst/>
          </a:prstGeom>
          <a:noFill/>
        </p:spPr>
        <p:txBody>
          <a:bodyPr wrap="square" rtlCol="0">
            <a:spAutoFit/>
          </a:bodyPr>
          <a:lstStyle/>
          <a:p>
            <a:r>
              <a:rPr lang="en-US" sz="1600" dirty="0">
                <a:solidFill>
                  <a:schemeClr val="bg1"/>
                </a:solidFill>
              </a:rPr>
              <a:t>Cumulative audience of women's EURO football matches in Europe: 2009 to 2017 (in million people)</a:t>
            </a:r>
          </a:p>
          <a:p>
            <a:endParaRPr lang="en-US" dirty="0"/>
          </a:p>
        </p:txBody>
      </p:sp>
      <p:sp>
        <p:nvSpPr>
          <p:cNvPr id="11" name="TextBox 10">
            <a:extLst>
              <a:ext uri="{FF2B5EF4-FFF2-40B4-BE49-F238E27FC236}">
                <a16:creationId xmlns:a16="http://schemas.microsoft.com/office/drawing/2014/main" id="{3037C4D8-6850-4B67-91CD-AE2A6888B1F9}"/>
              </a:ext>
            </a:extLst>
          </p:cNvPr>
          <p:cNvSpPr txBox="1"/>
          <p:nvPr/>
        </p:nvSpPr>
        <p:spPr>
          <a:xfrm>
            <a:off x="4572000" y="4063989"/>
            <a:ext cx="4303062" cy="877798"/>
          </a:xfrm>
          <a:prstGeom prst="rect">
            <a:avLst/>
          </a:prstGeom>
          <a:noFill/>
        </p:spPr>
        <p:txBody>
          <a:bodyPr wrap="square" rtlCol="0">
            <a:spAutoFit/>
          </a:bodyPr>
          <a:lstStyle/>
          <a:p>
            <a:pPr marL="285750" indent="-285750">
              <a:buFont typeface="Wingdings" panose="05000000000000000000" pitchFamily="2" charset="2"/>
              <a:buChar char="v"/>
            </a:pPr>
            <a:r>
              <a:rPr lang="en-US" dirty="0">
                <a:solidFill>
                  <a:schemeClr val="bg1"/>
                </a:solidFill>
              </a:rPr>
              <a:t> </a:t>
            </a:r>
            <a:r>
              <a:rPr lang="en-US" sz="1600" dirty="0">
                <a:solidFill>
                  <a:schemeClr val="bg1"/>
                </a:solidFill>
              </a:rPr>
              <a:t>displays the cumulative audience of the women's European Championship football matches in Europe from 2009 to 2017</a:t>
            </a:r>
            <a:endParaRPr lang="en-US" dirty="0">
              <a:solidFill>
                <a:schemeClr val="bg1"/>
              </a:solidFill>
            </a:endParaRPr>
          </a:p>
        </p:txBody>
      </p:sp>
    </p:spTree>
    <p:extLst>
      <p:ext uri="{BB962C8B-B14F-4D97-AF65-F5344CB8AC3E}">
        <p14:creationId xmlns:p14="http://schemas.microsoft.com/office/powerpoint/2010/main" val="38895305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4"/>
          </p:nvPr>
        </p:nvSpPr>
        <p:spPr>
          <a:xfrm>
            <a:off x="590550" y="615605"/>
            <a:ext cx="2920993" cy="761999"/>
          </a:xfrm>
        </p:spPr>
        <p:txBody>
          <a:bodyPr/>
          <a:lstStyle/>
          <a:p>
            <a:r>
              <a:rPr lang="en-US" sz="2400" dirty="0"/>
              <a:t>Viewership</a:t>
            </a:r>
          </a:p>
          <a:p>
            <a:endParaRPr lang="en-US" dirty="0"/>
          </a:p>
        </p:txBody>
      </p:sp>
      <p:sp>
        <p:nvSpPr>
          <p:cNvPr id="6" name="Text Placeholder 5"/>
          <p:cNvSpPr>
            <a:spLocks noGrp="1"/>
          </p:cNvSpPr>
          <p:nvPr>
            <p:ph type="body" sz="quarter" idx="15"/>
          </p:nvPr>
        </p:nvSpPr>
        <p:spPr>
          <a:xfrm>
            <a:off x="0" y="1067095"/>
            <a:ext cx="4371975" cy="3914480"/>
          </a:xfrm>
        </p:spPr>
        <p:txBody>
          <a:bodyPr/>
          <a:lstStyle/>
          <a:p>
            <a:pPr marL="285750" indent="-285750">
              <a:lnSpc>
                <a:spcPct val="100000"/>
              </a:lnSpc>
              <a:buFont typeface="Wingdings" panose="05000000000000000000" pitchFamily="2" charset="2"/>
              <a:buChar char="v"/>
            </a:pPr>
            <a:r>
              <a:rPr lang="en-US" sz="1400" dirty="0">
                <a:latin typeface="+mn-lt"/>
              </a:rPr>
              <a:t>UEFA Champions League</a:t>
            </a:r>
          </a:p>
          <a:p>
            <a:pPr lvl="2"/>
            <a:r>
              <a:rPr lang="en-US" sz="1400" dirty="0"/>
              <a:t>Popular with 16-24 females</a:t>
            </a:r>
          </a:p>
          <a:p>
            <a:pPr lvl="2"/>
            <a:r>
              <a:rPr lang="en-US" sz="1400" dirty="0"/>
              <a:t>2</a:t>
            </a:r>
            <a:r>
              <a:rPr lang="en-US" sz="1400" baseline="30000" dirty="0"/>
              <a:t>nd</a:t>
            </a:r>
            <a:r>
              <a:rPr lang="en-US" sz="1400" dirty="0"/>
              <a:t> most watched annual event after NBA</a:t>
            </a:r>
          </a:p>
          <a:p>
            <a:pPr marL="285750" indent="-285750">
              <a:lnSpc>
                <a:spcPct val="100000"/>
              </a:lnSpc>
              <a:buFont typeface="Wingdings" panose="05000000000000000000" pitchFamily="2" charset="2"/>
              <a:buChar char="v"/>
            </a:pPr>
            <a:r>
              <a:rPr lang="en-US" sz="1400" dirty="0"/>
              <a:t>Italy Record-breaking attendance</a:t>
            </a:r>
          </a:p>
          <a:p>
            <a:pPr marL="285750" indent="-285750">
              <a:lnSpc>
                <a:spcPct val="100000"/>
              </a:lnSpc>
              <a:buFont typeface="Wingdings" panose="05000000000000000000" pitchFamily="2" charset="2"/>
              <a:buChar char="v"/>
            </a:pPr>
            <a:r>
              <a:rPr lang="en-US" sz="1400" dirty="0"/>
              <a:t>	</a:t>
            </a:r>
            <a:r>
              <a:rPr lang="en-US" sz="1400" b="1" dirty="0"/>
              <a:t>39,000</a:t>
            </a:r>
            <a:r>
              <a:rPr lang="en-US" sz="1400" dirty="0"/>
              <a:t> watched Juventus Women play Fiorentina Women </a:t>
            </a:r>
          </a:p>
          <a:p>
            <a:pPr>
              <a:lnSpc>
                <a:spcPct val="100000"/>
              </a:lnSpc>
            </a:pPr>
            <a:r>
              <a:rPr lang="en-US" sz="1400" dirty="0"/>
              <a:t>	-</a:t>
            </a:r>
            <a:r>
              <a:rPr lang="en-US" sz="1400" u="sng" dirty="0"/>
              <a:t>3 times </a:t>
            </a:r>
            <a:r>
              <a:rPr lang="en-US" sz="1400" dirty="0"/>
              <a:t>the previous record crowd of 14,000 </a:t>
            </a:r>
          </a:p>
          <a:p>
            <a:pPr marL="285750" indent="-285750">
              <a:lnSpc>
                <a:spcPct val="100000"/>
              </a:lnSpc>
              <a:buFont typeface="Wingdings" panose="05000000000000000000" pitchFamily="2" charset="2"/>
              <a:buChar char="v"/>
            </a:pPr>
            <a:r>
              <a:rPr lang="en-US" sz="1400" b="1" dirty="0"/>
              <a:t>60,739</a:t>
            </a:r>
            <a:r>
              <a:rPr lang="en-US" sz="1400" dirty="0"/>
              <a:t> watched Barcelona and Atletico Madrid in March 2019. </a:t>
            </a:r>
            <a:r>
              <a:rPr lang="en-US" sz="1400" dirty="0">
                <a:hlinkClick r:id="rId2"/>
              </a:rPr>
              <a:t>record for a top-flight domestic women’s game</a:t>
            </a:r>
            <a:r>
              <a:rPr lang="en-US" sz="1400" dirty="0"/>
              <a:t>. </a:t>
            </a:r>
          </a:p>
          <a:p>
            <a:pPr marL="285750" indent="-285750">
              <a:lnSpc>
                <a:spcPct val="100000"/>
              </a:lnSpc>
              <a:buFont typeface="Wingdings" panose="05000000000000000000" pitchFamily="2" charset="2"/>
              <a:buChar char="v"/>
            </a:pPr>
            <a:r>
              <a:rPr lang="en-US" sz="1400" dirty="0"/>
              <a:t>“France’s domestic league negotiated a five-year agreement to have its games shown on national TV each week.” –LA Times</a:t>
            </a:r>
          </a:p>
          <a:p>
            <a:pPr marL="285750" indent="-285750">
              <a:buFont typeface="Wingdings" panose="05000000000000000000" pitchFamily="2" charset="2"/>
              <a:buChar char="v"/>
            </a:pPr>
            <a:endParaRPr lang="en-US" sz="1400" dirty="0"/>
          </a:p>
          <a:p>
            <a:endParaRPr lang="en-US" sz="1800" dirty="0">
              <a:latin typeface="+mj-lt"/>
            </a:endParaRPr>
          </a:p>
        </p:txBody>
      </p:sp>
      <p:pic>
        <p:nvPicPr>
          <p:cNvPr id="3" name="Picture 2">
            <a:extLst>
              <a:ext uri="{FF2B5EF4-FFF2-40B4-BE49-F238E27FC236}">
                <a16:creationId xmlns:a16="http://schemas.microsoft.com/office/drawing/2014/main" id="{60241C9F-A017-43E3-ACFB-3200F230FCE9}"/>
              </a:ext>
            </a:extLst>
          </p:cNvPr>
          <p:cNvPicPr>
            <a:picLocks noChangeAspect="1"/>
          </p:cNvPicPr>
          <p:nvPr/>
        </p:nvPicPr>
        <p:blipFill>
          <a:blip r:embed="rId3"/>
          <a:stretch>
            <a:fillRect/>
          </a:stretch>
        </p:blipFill>
        <p:spPr>
          <a:xfrm>
            <a:off x="4635495" y="615605"/>
            <a:ext cx="3238499" cy="217586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1">
            <a:extLst>
              <a:ext uri="{FF2B5EF4-FFF2-40B4-BE49-F238E27FC236}">
                <a16:creationId xmlns:a16="http://schemas.microsoft.com/office/drawing/2014/main" id="{9D8D057D-CCA5-48D7-926D-00BBB0306147}"/>
              </a:ext>
            </a:extLst>
          </p:cNvPr>
          <p:cNvPicPr>
            <a:picLocks noChangeAspect="1"/>
          </p:cNvPicPr>
          <p:nvPr/>
        </p:nvPicPr>
        <p:blipFill>
          <a:blip r:embed="rId4"/>
          <a:stretch>
            <a:fillRect/>
          </a:stretch>
        </p:blipFill>
        <p:spPr>
          <a:xfrm>
            <a:off x="4572000" y="2998447"/>
            <a:ext cx="3476624" cy="19579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763463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47033" y="212012"/>
            <a:ext cx="5386992" cy="877798"/>
          </a:xfrm>
        </p:spPr>
        <p:txBody>
          <a:bodyPr/>
          <a:lstStyle/>
          <a:p>
            <a:r>
              <a:rPr lang="en-US" dirty="0"/>
              <a:t>International Participation and Interest </a:t>
            </a:r>
          </a:p>
        </p:txBody>
      </p:sp>
      <p:pic>
        <p:nvPicPr>
          <p:cNvPr id="19" name="Picture 18">
            <a:extLst>
              <a:ext uri="{FF2B5EF4-FFF2-40B4-BE49-F238E27FC236}">
                <a16:creationId xmlns:a16="http://schemas.microsoft.com/office/drawing/2014/main" id="{B21C6F50-7BF1-49E1-8FCD-64CCC71215CA}"/>
              </a:ext>
            </a:extLst>
          </p:cNvPr>
          <p:cNvPicPr>
            <a:picLocks noChangeAspect="1"/>
          </p:cNvPicPr>
          <p:nvPr/>
        </p:nvPicPr>
        <p:blipFill>
          <a:blip r:embed="rId2"/>
          <a:stretch>
            <a:fillRect/>
          </a:stretch>
        </p:blipFill>
        <p:spPr>
          <a:xfrm>
            <a:off x="4927600" y="985107"/>
            <a:ext cx="3447657" cy="2666658"/>
          </a:xfrm>
          <a:prstGeom prst="rect">
            <a:avLst/>
          </a:prstGeom>
        </p:spPr>
      </p:pic>
      <p:sp>
        <p:nvSpPr>
          <p:cNvPr id="21" name="Text Placeholder 20">
            <a:extLst>
              <a:ext uri="{FF2B5EF4-FFF2-40B4-BE49-F238E27FC236}">
                <a16:creationId xmlns:a16="http://schemas.microsoft.com/office/drawing/2014/main" id="{C23FB813-09FD-4D76-BBF0-0EEADE987FC7}"/>
              </a:ext>
            </a:extLst>
          </p:cNvPr>
          <p:cNvSpPr>
            <a:spLocks noGrp="1"/>
          </p:cNvSpPr>
          <p:nvPr>
            <p:ph type="body" sz="quarter" idx="12"/>
          </p:nvPr>
        </p:nvSpPr>
        <p:spPr>
          <a:xfrm>
            <a:off x="228600" y="997029"/>
            <a:ext cx="4343400" cy="3841898"/>
          </a:xfrm>
        </p:spPr>
        <p:txBody>
          <a:bodyPr/>
          <a:lstStyle/>
          <a:p>
            <a:pPr marL="285750" indent="-285750" algn="l">
              <a:buFont typeface="Wingdings" panose="05000000000000000000" pitchFamily="2" charset="2"/>
              <a:buChar char="v"/>
            </a:pPr>
            <a:r>
              <a:rPr lang="en-US" sz="1400" dirty="0"/>
              <a:t>“</a:t>
            </a:r>
            <a:r>
              <a:rPr lang="en-US" sz="1400" b="1" dirty="0"/>
              <a:t>40% </a:t>
            </a:r>
            <a:r>
              <a:rPr lang="en-US" sz="1400" dirty="0"/>
              <a:t>of the people in countries with a team competing in this year’s tournament are interested in women’s football.” -Nielson</a:t>
            </a:r>
          </a:p>
          <a:p>
            <a:pPr marL="285750" indent="-285750" algn="l">
              <a:buFont typeface="Wingdings" panose="05000000000000000000" pitchFamily="2" charset="2"/>
              <a:buChar char="v"/>
            </a:pPr>
            <a:r>
              <a:rPr lang="en-US" sz="1400" dirty="0"/>
              <a:t>“Global survey in major markets across the Americas, Europe, the Middle East and Asia shows the sport garnering powerful interest in more than </a:t>
            </a:r>
            <a:r>
              <a:rPr lang="en-US" sz="1400" b="1" dirty="0"/>
              <a:t>40% </a:t>
            </a:r>
            <a:r>
              <a:rPr lang="en-US" sz="1400" dirty="0"/>
              <a:t>of the population.” –World Soccer Report, Nielson.com</a:t>
            </a:r>
          </a:p>
          <a:p>
            <a:pPr marL="285750" indent="-285750" algn="l">
              <a:buFont typeface="Wingdings" panose="05000000000000000000" pitchFamily="2" charset="2"/>
              <a:buChar char="v"/>
            </a:pPr>
            <a:r>
              <a:rPr lang="en-US" sz="1400" b="1" dirty="0"/>
              <a:t>187M</a:t>
            </a:r>
            <a:r>
              <a:rPr lang="en-US" sz="1400" dirty="0"/>
              <a:t>: Number of people “interested” or “very interested in football in Urban China –Nielson.com World Football Report</a:t>
            </a:r>
          </a:p>
          <a:p>
            <a:pPr marL="285750" indent="-285750" algn="l">
              <a:buFont typeface="Wingdings" panose="05000000000000000000" pitchFamily="2" charset="2"/>
              <a:buChar char="v"/>
            </a:pPr>
            <a:endParaRPr lang="en-US" sz="1400" dirty="0"/>
          </a:p>
          <a:p>
            <a:pPr algn="l"/>
            <a:endParaRPr lang="en-US" sz="1800" dirty="0"/>
          </a:p>
        </p:txBody>
      </p:sp>
      <p:sp>
        <p:nvSpPr>
          <p:cNvPr id="2" name="TextBox 1">
            <a:extLst>
              <a:ext uri="{FF2B5EF4-FFF2-40B4-BE49-F238E27FC236}">
                <a16:creationId xmlns:a16="http://schemas.microsoft.com/office/drawing/2014/main" id="{08FE1E6D-AFF8-48BD-9FA1-07DA5B470D65}"/>
              </a:ext>
            </a:extLst>
          </p:cNvPr>
          <p:cNvSpPr txBox="1"/>
          <p:nvPr/>
        </p:nvSpPr>
        <p:spPr>
          <a:xfrm>
            <a:off x="4653567" y="3770289"/>
            <a:ext cx="4207933" cy="1661993"/>
          </a:xfrm>
          <a:prstGeom prst="rect">
            <a:avLst/>
          </a:prstGeom>
          <a:noFill/>
        </p:spPr>
        <p:txBody>
          <a:bodyPr wrap="square" rtlCol="0">
            <a:spAutoFit/>
          </a:bodyPr>
          <a:lstStyle/>
          <a:p>
            <a:pPr marL="171450" indent="-171450">
              <a:buFont typeface="Wingdings" panose="05000000000000000000" pitchFamily="2" charset="2"/>
              <a:buChar char="v"/>
            </a:pPr>
            <a:r>
              <a:rPr lang="en-US" sz="1400" dirty="0">
                <a:solidFill>
                  <a:srgbClr val="F4F4F4"/>
                </a:solidFill>
              </a:rPr>
              <a:t>“A love of watching soccer is a trend that cuts across the regions, Other than in North America (25%), </a:t>
            </a:r>
            <a:r>
              <a:rPr lang="en-US" sz="1400" u="sng" dirty="0">
                <a:solidFill>
                  <a:srgbClr val="F4F4F4"/>
                </a:solidFill>
              </a:rPr>
              <a:t>soccer claims the top spot in the other regions,</a:t>
            </a:r>
            <a:r>
              <a:rPr lang="en-US" sz="1400" dirty="0">
                <a:solidFill>
                  <a:srgbClr val="F4F4F4"/>
                </a:solidFill>
              </a:rPr>
              <a:t> ranging from </a:t>
            </a:r>
            <a:r>
              <a:rPr lang="en-US" sz="1400" b="1" dirty="0">
                <a:solidFill>
                  <a:srgbClr val="F4F4F4"/>
                </a:solidFill>
              </a:rPr>
              <a:t>45% engagement in Asia Pacific </a:t>
            </a:r>
            <a:r>
              <a:rPr lang="en-US" sz="1400" dirty="0">
                <a:solidFill>
                  <a:srgbClr val="F4F4F4"/>
                </a:solidFill>
              </a:rPr>
              <a:t>to </a:t>
            </a:r>
            <a:r>
              <a:rPr lang="en-US" sz="1400" b="1" dirty="0">
                <a:solidFill>
                  <a:srgbClr val="F4F4F4"/>
                </a:solidFill>
              </a:rPr>
              <a:t>65% in Latin America</a:t>
            </a:r>
            <a:r>
              <a:rPr lang="en-US" sz="1400" dirty="0">
                <a:solidFill>
                  <a:srgbClr val="F4F4F4"/>
                </a:solidFill>
              </a:rPr>
              <a:t>.” </a:t>
            </a:r>
          </a:p>
          <a:p>
            <a:r>
              <a:rPr lang="en-US" sz="1400" dirty="0">
                <a:solidFill>
                  <a:srgbClr val="F4F4F4"/>
                </a:solidFill>
              </a:rPr>
              <a:t>-Women’s Sports from Global Web Index</a:t>
            </a:r>
          </a:p>
          <a:p>
            <a:endParaRPr lang="en-US" dirty="0"/>
          </a:p>
        </p:txBody>
      </p:sp>
    </p:spTree>
    <p:extLst>
      <p:ext uri="{BB962C8B-B14F-4D97-AF65-F5344CB8AC3E}">
        <p14:creationId xmlns:p14="http://schemas.microsoft.com/office/powerpoint/2010/main" val="38720401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2CA0D-FF76-450B-92DF-236E72FFE39F}"/>
              </a:ext>
            </a:extLst>
          </p:cNvPr>
          <p:cNvSpPr>
            <a:spLocks noGrp="1"/>
          </p:cNvSpPr>
          <p:nvPr>
            <p:ph type="title"/>
          </p:nvPr>
        </p:nvSpPr>
        <p:spPr>
          <a:xfrm>
            <a:off x="281514" y="207923"/>
            <a:ext cx="3071286" cy="877798"/>
          </a:xfrm>
        </p:spPr>
        <p:txBody>
          <a:bodyPr/>
          <a:lstStyle/>
          <a:p>
            <a:pPr algn="l"/>
            <a:r>
              <a:rPr lang="en-US" sz="2000" dirty="0"/>
              <a:t>International Growth</a:t>
            </a:r>
          </a:p>
        </p:txBody>
      </p:sp>
      <p:sp>
        <p:nvSpPr>
          <p:cNvPr id="7" name="TextBox 6">
            <a:extLst>
              <a:ext uri="{FF2B5EF4-FFF2-40B4-BE49-F238E27FC236}">
                <a16:creationId xmlns:a16="http://schemas.microsoft.com/office/drawing/2014/main" id="{65673A0A-B7DA-4DE1-B418-43A52FE8CB16}"/>
              </a:ext>
            </a:extLst>
          </p:cNvPr>
          <p:cNvSpPr txBox="1"/>
          <p:nvPr/>
        </p:nvSpPr>
        <p:spPr>
          <a:xfrm>
            <a:off x="193144" y="865330"/>
            <a:ext cx="8757711" cy="4801314"/>
          </a:xfrm>
          <a:prstGeom prst="rect">
            <a:avLst/>
          </a:prstGeom>
          <a:noFill/>
        </p:spPr>
        <p:txBody>
          <a:bodyPr wrap="square" rtlCol="0">
            <a:spAutoFit/>
          </a:bodyPr>
          <a:lstStyle/>
          <a:p>
            <a:pPr marL="285750" indent="-285750">
              <a:buFont typeface="Wingdings" panose="05000000000000000000" pitchFamily="2" charset="2"/>
              <a:buChar char="v"/>
            </a:pPr>
            <a:r>
              <a:rPr lang="en-US" dirty="0"/>
              <a:t>FIFA Growth Goal: </a:t>
            </a:r>
            <a:r>
              <a:rPr lang="en-US" b="1" dirty="0"/>
              <a:t>60 million </a:t>
            </a:r>
            <a:r>
              <a:rPr lang="en-US" dirty="0"/>
              <a:t>female players by 2026</a:t>
            </a:r>
          </a:p>
          <a:p>
            <a:pPr marL="285750" indent="-285750">
              <a:buFont typeface="Wingdings" panose="05000000000000000000" pitchFamily="2" charset="2"/>
              <a:buChar char="v"/>
            </a:pPr>
            <a:r>
              <a:rPr lang="en-US" dirty="0"/>
              <a:t>England’s Women’s Super League (WSL): Add Manchester United and Tottenham Women’s teams. –CNBC.com</a:t>
            </a:r>
          </a:p>
          <a:p>
            <a:pPr marL="285750" indent="-285750">
              <a:buFont typeface="Wingdings" panose="05000000000000000000" pitchFamily="2" charset="2"/>
              <a:buChar char="v"/>
            </a:pPr>
            <a:r>
              <a:rPr lang="en-US" dirty="0"/>
              <a:t>Real Madrid: announced plans to launch its own women’s team, following in the footsteps of rivals Barcelona –CNBC.com</a:t>
            </a:r>
          </a:p>
          <a:p>
            <a:pPr marL="285750" indent="-285750">
              <a:buFont typeface="Wingdings" panose="05000000000000000000" pitchFamily="2" charset="2"/>
              <a:buChar char="v"/>
            </a:pPr>
            <a:r>
              <a:rPr lang="en-US" dirty="0"/>
              <a:t>2011-2015 world cup statistics</a:t>
            </a:r>
          </a:p>
          <a:p>
            <a:r>
              <a:rPr lang="en-US" u="sng" dirty="0"/>
              <a:t>England</a:t>
            </a:r>
          </a:p>
          <a:p>
            <a:pPr marL="285750" indent="-285750">
              <a:buFont typeface="Wingdings" panose="05000000000000000000" pitchFamily="2" charset="2"/>
              <a:buChar char="v"/>
            </a:pPr>
            <a:r>
              <a:rPr lang="en-US" dirty="0"/>
              <a:t>“2012 Olympics: England launches a five-year plan to grow women’s soccer; creation of an Elite Performance Unit , split off commercial and television rights from the men’s team.</a:t>
            </a:r>
          </a:p>
          <a:p>
            <a:pPr marL="285750" indent="-285750">
              <a:buFont typeface="Wingdings" panose="05000000000000000000" pitchFamily="2" charset="2"/>
              <a:buChar char="v"/>
            </a:pPr>
            <a:r>
              <a:rPr lang="en-US" dirty="0"/>
              <a:t>2015: England won the bronze medal at the World Cup in Canada –USA Today</a:t>
            </a:r>
          </a:p>
          <a:p>
            <a:r>
              <a:rPr lang="en-US" u="sng" dirty="0"/>
              <a:t>Spain</a:t>
            </a:r>
          </a:p>
          <a:p>
            <a:pPr marL="285750" indent="-285750">
              <a:buFont typeface="Wingdings" panose="05000000000000000000" pitchFamily="2" charset="2"/>
              <a:buChar char="v"/>
            </a:pPr>
            <a:r>
              <a:rPr lang="en-US" dirty="0"/>
              <a:t>2015: La Liga took over the Spanish women’s league. </a:t>
            </a:r>
          </a:p>
          <a:p>
            <a:pPr marL="285750" indent="-285750">
              <a:buFont typeface="Wingdings" panose="05000000000000000000" pitchFamily="2" charset="2"/>
              <a:buChar char="v"/>
            </a:pPr>
            <a:r>
              <a:rPr lang="en-US" dirty="0"/>
              <a:t>2018: Spain’s U17 won its World Cup while the U20 team reached the final  –USA Today</a:t>
            </a:r>
          </a:p>
          <a:p>
            <a:endParaRPr lang="en-US" dirty="0"/>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endParaRPr lang="en-US" dirty="0"/>
          </a:p>
        </p:txBody>
      </p:sp>
    </p:spTree>
    <p:extLst>
      <p:ext uri="{BB962C8B-B14F-4D97-AF65-F5344CB8AC3E}">
        <p14:creationId xmlns:p14="http://schemas.microsoft.com/office/powerpoint/2010/main" val="5413864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5FAC809-EB1F-42FC-AE98-DB659E22CE07}"/>
              </a:ext>
            </a:extLst>
          </p:cNvPr>
          <p:cNvPicPr>
            <a:picLocks noChangeAspect="1"/>
          </p:cNvPicPr>
          <p:nvPr/>
        </p:nvPicPr>
        <p:blipFill>
          <a:blip r:embed="rId2"/>
          <a:stretch>
            <a:fillRect/>
          </a:stretch>
        </p:blipFill>
        <p:spPr>
          <a:xfrm>
            <a:off x="0" y="821215"/>
            <a:ext cx="6573747" cy="4259981"/>
          </a:xfrm>
          <a:prstGeom prst="rect">
            <a:avLst/>
          </a:prstGeom>
        </p:spPr>
      </p:pic>
      <p:sp>
        <p:nvSpPr>
          <p:cNvPr id="7" name="Rectangle 6">
            <a:extLst>
              <a:ext uri="{FF2B5EF4-FFF2-40B4-BE49-F238E27FC236}">
                <a16:creationId xmlns:a16="http://schemas.microsoft.com/office/drawing/2014/main" id="{0BA54952-1ECF-4C8E-BD27-063598B45D16}"/>
              </a:ext>
            </a:extLst>
          </p:cNvPr>
          <p:cNvSpPr/>
          <p:nvPr/>
        </p:nvSpPr>
        <p:spPr>
          <a:xfrm>
            <a:off x="6573747" y="1896373"/>
            <a:ext cx="2606841" cy="2585323"/>
          </a:xfrm>
          <a:prstGeom prst="rect">
            <a:avLst/>
          </a:prstGeom>
        </p:spPr>
        <p:txBody>
          <a:bodyPr wrap="square">
            <a:spAutoFit/>
          </a:bodyPr>
          <a:lstStyle/>
          <a:p>
            <a:pPr marL="342900" indent="-342900">
              <a:buFont typeface="+mj-lt"/>
              <a:buAutoNum type="arabicPeriod"/>
            </a:pPr>
            <a:r>
              <a:rPr lang="en-US" dirty="0">
                <a:solidFill>
                  <a:schemeClr val="bg1"/>
                </a:solidFill>
              </a:rPr>
              <a:t>USA: 1,600,000 </a:t>
            </a:r>
          </a:p>
          <a:p>
            <a:pPr marL="342900" indent="-342900">
              <a:buFont typeface="+mj-lt"/>
              <a:buAutoNum type="arabicPeriod"/>
            </a:pPr>
            <a:r>
              <a:rPr lang="en-US" dirty="0">
                <a:solidFill>
                  <a:schemeClr val="bg1"/>
                </a:solidFill>
              </a:rPr>
              <a:t>Canada: 290,087</a:t>
            </a:r>
          </a:p>
          <a:p>
            <a:pPr marL="342900" indent="-342900">
              <a:buFont typeface="+mj-lt"/>
              <a:buAutoNum type="arabicPeriod"/>
            </a:pPr>
            <a:r>
              <a:rPr lang="en-US" dirty="0">
                <a:solidFill>
                  <a:schemeClr val="bg1"/>
                </a:solidFill>
              </a:rPr>
              <a:t>Germany: 197,575</a:t>
            </a:r>
          </a:p>
          <a:p>
            <a:pPr marL="342900" indent="-342900">
              <a:buFont typeface="+mj-lt"/>
              <a:buAutoNum type="arabicPeriod"/>
            </a:pPr>
            <a:r>
              <a:rPr lang="en-US" dirty="0">
                <a:solidFill>
                  <a:schemeClr val="bg1"/>
                </a:solidFill>
              </a:rPr>
              <a:t>Sweden: 196,907</a:t>
            </a:r>
          </a:p>
          <a:p>
            <a:pPr marL="342900" indent="-342900">
              <a:buFont typeface="+mj-lt"/>
              <a:buAutoNum type="arabicPeriod"/>
            </a:pPr>
            <a:r>
              <a:rPr lang="en-US" dirty="0">
                <a:solidFill>
                  <a:schemeClr val="bg1"/>
                </a:solidFill>
              </a:rPr>
              <a:t>Netherlands: 161,905</a:t>
            </a:r>
          </a:p>
          <a:p>
            <a:pPr marL="342900" indent="-342900">
              <a:buFont typeface="+mj-lt"/>
              <a:buAutoNum type="arabicPeriod"/>
            </a:pPr>
            <a:r>
              <a:rPr lang="en-US" dirty="0">
                <a:solidFill>
                  <a:schemeClr val="bg1"/>
                </a:solidFill>
              </a:rPr>
              <a:t>France: 142,037</a:t>
            </a:r>
          </a:p>
          <a:p>
            <a:pPr marL="342900" indent="-342900">
              <a:buFont typeface="+mj-lt"/>
              <a:buAutoNum type="arabicPeriod"/>
            </a:pPr>
            <a:r>
              <a:rPr lang="en-US" dirty="0">
                <a:solidFill>
                  <a:schemeClr val="bg1"/>
                </a:solidFill>
              </a:rPr>
              <a:t>England:120,599</a:t>
            </a:r>
          </a:p>
          <a:p>
            <a:pPr marL="342900" indent="-342900">
              <a:buFont typeface="+mj-lt"/>
              <a:buAutoNum type="arabicPeriod"/>
            </a:pPr>
            <a:r>
              <a:rPr lang="en-US" dirty="0">
                <a:solidFill>
                  <a:schemeClr val="bg1"/>
                </a:solidFill>
              </a:rPr>
              <a:t>Australia: 113,207</a:t>
            </a:r>
          </a:p>
          <a:p>
            <a:pPr marL="342900" indent="-342900">
              <a:buFont typeface="+mj-lt"/>
              <a:buAutoNum type="arabicPeriod"/>
            </a:pPr>
            <a:r>
              <a:rPr lang="en-US" dirty="0">
                <a:solidFill>
                  <a:schemeClr val="bg1"/>
                </a:solidFill>
              </a:rPr>
              <a:t>Norway: 107,399</a:t>
            </a:r>
          </a:p>
        </p:txBody>
      </p:sp>
      <p:sp>
        <p:nvSpPr>
          <p:cNvPr id="9" name="TextBox 8">
            <a:extLst>
              <a:ext uri="{FF2B5EF4-FFF2-40B4-BE49-F238E27FC236}">
                <a16:creationId xmlns:a16="http://schemas.microsoft.com/office/drawing/2014/main" id="{7DAB490E-3D7E-4374-962C-A78B85188317}"/>
              </a:ext>
            </a:extLst>
          </p:cNvPr>
          <p:cNvSpPr txBox="1"/>
          <p:nvPr/>
        </p:nvSpPr>
        <p:spPr>
          <a:xfrm>
            <a:off x="135081" y="421105"/>
            <a:ext cx="2683041" cy="400110"/>
          </a:xfrm>
          <a:prstGeom prst="rect">
            <a:avLst/>
          </a:prstGeom>
          <a:noFill/>
        </p:spPr>
        <p:txBody>
          <a:bodyPr wrap="square" rtlCol="0">
            <a:spAutoFit/>
          </a:bodyPr>
          <a:lstStyle/>
          <a:p>
            <a:r>
              <a:rPr lang="en-US" sz="2000" dirty="0">
                <a:solidFill>
                  <a:schemeClr val="bg1"/>
                </a:solidFill>
              </a:rPr>
              <a:t>Global Participation</a:t>
            </a:r>
          </a:p>
        </p:txBody>
      </p:sp>
      <p:sp>
        <p:nvSpPr>
          <p:cNvPr id="11" name="Rectangle 10">
            <a:extLst>
              <a:ext uri="{FF2B5EF4-FFF2-40B4-BE49-F238E27FC236}">
                <a16:creationId xmlns:a16="http://schemas.microsoft.com/office/drawing/2014/main" id="{CA7142BC-0E5C-4F6B-A0B3-E845A14F2D3A}"/>
              </a:ext>
            </a:extLst>
          </p:cNvPr>
          <p:cNvSpPr/>
          <p:nvPr/>
        </p:nvSpPr>
        <p:spPr>
          <a:xfrm>
            <a:off x="6573747" y="888052"/>
            <a:ext cx="2606842" cy="923330"/>
          </a:xfrm>
          <a:prstGeom prst="rect">
            <a:avLst/>
          </a:prstGeom>
        </p:spPr>
        <p:txBody>
          <a:bodyPr wrap="square">
            <a:spAutoFit/>
          </a:bodyPr>
          <a:lstStyle/>
          <a:p>
            <a:pPr lvl="0"/>
            <a:r>
              <a:rPr lang="en-US" dirty="0">
                <a:solidFill>
                  <a:prstClr val="white"/>
                </a:solidFill>
              </a:rPr>
              <a:t>Major Countries with more than 100,000 registered female players</a:t>
            </a:r>
          </a:p>
        </p:txBody>
      </p:sp>
    </p:spTree>
    <p:extLst>
      <p:ext uri="{BB962C8B-B14F-4D97-AF65-F5344CB8AC3E}">
        <p14:creationId xmlns:p14="http://schemas.microsoft.com/office/powerpoint/2010/main" val="32680686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CCE58-7701-46BD-8395-818E34786776}"/>
              </a:ext>
            </a:extLst>
          </p:cNvPr>
          <p:cNvSpPr>
            <a:spLocks noGrp="1"/>
          </p:cNvSpPr>
          <p:nvPr>
            <p:ph type="title"/>
          </p:nvPr>
        </p:nvSpPr>
        <p:spPr>
          <a:xfrm>
            <a:off x="34081" y="665423"/>
            <a:ext cx="5342021" cy="442379"/>
          </a:xfrm>
        </p:spPr>
        <p:txBody>
          <a:bodyPr/>
          <a:lstStyle/>
          <a:p>
            <a:pPr algn="l"/>
            <a:r>
              <a:rPr lang="en-US" sz="1800" dirty="0">
                <a:latin typeface="+mj-lt"/>
              </a:rPr>
              <a:t>Concacaf Statistics</a:t>
            </a:r>
          </a:p>
        </p:txBody>
      </p:sp>
      <p:pic>
        <p:nvPicPr>
          <p:cNvPr id="4" name="Picture 3">
            <a:extLst>
              <a:ext uri="{FF2B5EF4-FFF2-40B4-BE49-F238E27FC236}">
                <a16:creationId xmlns:a16="http://schemas.microsoft.com/office/drawing/2014/main" id="{E8A30241-EF33-41E3-B88F-DC3332D496F9}"/>
              </a:ext>
            </a:extLst>
          </p:cNvPr>
          <p:cNvPicPr>
            <a:picLocks noChangeAspect="1"/>
          </p:cNvPicPr>
          <p:nvPr/>
        </p:nvPicPr>
        <p:blipFill>
          <a:blip r:embed="rId2"/>
          <a:stretch>
            <a:fillRect/>
          </a:stretch>
        </p:blipFill>
        <p:spPr>
          <a:xfrm>
            <a:off x="133837" y="1107802"/>
            <a:ext cx="4193225" cy="3884421"/>
          </a:xfrm>
          <a:prstGeom prst="rect">
            <a:avLst/>
          </a:prstGeom>
          <a:ln>
            <a:noFill/>
          </a:ln>
          <a:effectLst>
            <a:outerShdw blurRad="292100" dist="139700" dir="2700000" algn="tl" rotWithShape="0">
              <a:srgbClr val="333333">
                <a:alpha val="65000"/>
              </a:srgbClr>
            </a:outerShdw>
          </a:effectLst>
        </p:spPr>
      </p:pic>
      <p:sp>
        <p:nvSpPr>
          <p:cNvPr id="5" name="Rectangle 4">
            <a:extLst>
              <a:ext uri="{FF2B5EF4-FFF2-40B4-BE49-F238E27FC236}">
                <a16:creationId xmlns:a16="http://schemas.microsoft.com/office/drawing/2014/main" id="{F279CC9F-FC11-4E13-8279-FCECAE62961B}"/>
              </a:ext>
            </a:extLst>
          </p:cNvPr>
          <p:cNvSpPr/>
          <p:nvPr/>
        </p:nvSpPr>
        <p:spPr>
          <a:xfrm>
            <a:off x="4753809" y="738470"/>
            <a:ext cx="2023824" cy="369332"/>
          </a:xfrm>
          <a:prstGeom prst="rect">
            <a:avLst/>
          </a:prstGeom>
        </p:spPr>
        <p:txBody>
          <a:bodyPr wrap="none">
            <a:spAutoFit/>
          </a:bodyPr>
          <a:lstStyle/>
          <a:p>
            <a:r>
              <a:rPr lang="en-US" dirty="0" err="1"/>
              <a:t>Conmebol</a:t>
            </a:r>
            <a:r>
              <a:rPr lang="en-US" dirty="0"/>
              <a:t> Statistics</a:t>
            </a:r>
          </a:p>
        </p:txBody>
      </p:sp>
      <p:pic>
        <p:nvPicPr>
          <p:cNvPr id="6" name="Picture 5">
            <a:extLst>
              <a:ext uri="{FF2B5EF4-FFF2-40B4-BE49-F238E27FC236}">
                <a16:creationId xmlns:a16="http://schemas.microsoft.com/office/drawing/2014/main" id="{68349C80-5A44-4A94-AC6F-EDE016A87E6A}"/>
              </a:ext>
            </a:extLst>
          </p:cNvPr>
          <p:cNvPicPr>
            <a:picLocks noChangeAspect="1"/>
          </p:cNvPicPr>
          <p:nvPr/>
        </p:nvPicPr>
        <p:blipFill>
          <a:blip r:embed="rId3"/>
          <a:stretch>
            <a:fillRect/>
          </a:stretch>
        </p:blipFill>
        <p:spPr>
          <a:xfrm>
            <a:off x="4816940" y="1107802"/>
            <a:ext cx="3879062" cy="3884421"/>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986F7E6E-C061-43A8-AA6C-EE6C2C8A8A10}"/>
              </a:ext>
            </a:extLst>
          </p:cNvPr>
          <p:cNvSpPr txBox="1"/>
          <p:nvPr/>
        </p:nvSpPr>
        <p:spPr>
          <a:xfrm>
            <a:off x="34081" y="346452"/>
            <a:ext cx="3874372" cy="400110"/>
          </a:xfrm>
          <a:prstGeom prst="rect">
            <a:avLst/>
          </a:prstGeom>
          <a:noFill/>
        </p:spPr>
        <p:txBody>
          <a:bodyPr wrap="square" rtlCol="0">
            <a:spAutoFit/>
          </a:bodyPr>
          <a:lstStyle/>
          <a:p>
            <a:r>
              <a:rPr lang="en-US" sz="2000" dirty="0"/>
              <a:t>Global Federations: NA and SA</a:t>
            </a:r>
          </a:p>
        </p:txBody>
      </p:sp>
    </p:spTree>
    <p:extLst>
      <p:ext uri="{BB962C8B-B14F-4D97-AF65-F5344CB8AC3E}">
        <p14:creationId xmlns:p14="http://schemas.microsoft.com/office/powerpoint/2010/main" val="31700409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75DA155-1AF0-4592-9D23-1C76B42F674D}"/>
              </a:ext>
            </a:extLst>
          </p:cNvPr>
          <p:cNvSpPr>
            <a:spLocks noGrp="1"/>
          </p:cNvSpPr>
          <p:nvPr>
            <p:ph type="title"/>
          </p:nvPr>
        </p:nvSpPr>
        <p:spPr>
          <a:xfrm>
            <a:off x="277855" y="497357"/>
            <a:ext cx="2603492" cy="877798"/>
          </a:xfrm>
        </p:spPr>
        <p:txBody>
          <a:bodyPr/>
          <a:lstStyle/>
          <a:p>
            <a:pPr algn="l"/>
            <a:r>
              <a:rPr lang="en-US" sz="1800" dirty="0"/>
              <a:t>UEFA Statistics</a:t>
            </a:r>
          </a:p>
        </p:txBody>
      </p:sp>
      <p:pic>
        <p:nvPicPr>
          <p:cNvPr id="5" name="Picture 4">
            <a:extLst>
              <a:ext uri="{FF2B5EF4-FFF2-40B4-BE49-F238E27FC236}">
                <a16:creationId xmlns:a16="http://schemas.microsoft.com/office/drawing/2014/main" id="{E6682FFF-A987-4EAA-8B42-0F24821FBE5A}"/>
              </a:ext>
            </a:extLst>
          </p:cNvPr>
          <p:cNvPicPr>
            <a:picLocks noChangeAspect="1"/>
          </p:cNvPicPr>
          <p:nvPr/>
        </p:nvPicPr>
        <p:blipFill>
          <a:blip r:embed="rId2"/>
          <a:stretch>
            <a:fillRect/>
          </a:stretch>
        </p:blipFill>
        <p:spPr>
          <a:xfrm>
            <a:off x="218461" y="1132246"/>
            <a:ext cx="4032695" cy="390886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Picture 6">
            <a:extLst>
              <a:ext uri="{FF2B5EF4-FFF2-40B4-BE49-F238E27FC236}">
                <a16:creationId xmlns:a16="http://schemas.microsoft.com/office/drawing/2014/main" id="{006C85FA-BA4B-4AD1-8509-538C5BD925C7}"/>
              </a:ext>
            </a:extLst>
          </p:cNvPr>
          <p:cNvPicPr>
            <a:picLocks noChangeAspect="1"/>
          </p:cNvPicPr>
          <p:nvPr/>
        </p:nvPicPr>
        <p:blipFill>
          <a:blip r:embed="rId3"/>
          <a:stretch>
            <a:fillRect/>
          </a:stretch>
        </p:blipFill>
        <p:spPr>
          <a:xfrm>
            <a:off x="4892845" y="1124839"/>
            <a:ext cx="3705380" cy="392367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TextBox 7">
            <a:extLst>
              <a:ext uri="{FF2B5EF4-FFF2-40B4-BE49-F238E27FC236}">
                <a16:creationId xmlns:a16="http://schemas.microsoft.com/office/drawing/2014/main" id="{C0497E66-049B-44BD-9DA6-D0539CB14EB4}"/>
              </a:ext>
            </a:extLst>
          </p:cNvPr>
          <p:cNvSpPr txBox="1"/>
          <p:nvPr/>
        </p:nvSpPr>
        <p:spPr>
          <a:xfrm>
            <a:off x="4892845" y="762914"/>
            <a:ext cx="2334126" cy="369332"/>
          </a:xfrm>
          <a:prstGeom prst="rect">
            <a:avLst/>
          </a:prstGeom>
          <a:noFill/>
        </p:spPr>
        <p:txBody>
          <a:bodyPr wrap="square" rtlCol="0">
            <a:spAutoFit/>
          </a:bodyPr>
          <a:lstStyle/>
          <a:p>
            <a:r>
              <a:rPr lang="en-US" dirty="0">
                <a:solidFill>
                  <a:schemeClr val="bg1"/>
                </a:solidFill>
              </a:rPr>
              <a:t>CAF Statistics</a:t>
            </a:r>
          </a:p>
        </p:txBody>
      </p:sp>
      <p:sp>
        <p:nvSpPr>
          <p:cNvPr id="2" name="Rectangle 1">
            <a:extLst>
              <a:ext uri="{FF2B5EF4-FFF2-40B4-BE49-F238E27FC236}">
                <a16:creationId xmlns:a16="http://schemas.microsoft.com/office/drawing/2014/main" id="{589CACB1-F417-45D0-BBD1-32C1D4C54698}"/>
              </a:ext>
            </a:extLst>
          </p:cNvPr>
          <p:cNvSpPr/>
          <p:nvPr/>
        </p:nvSpPr>
        <p:spPr>
          <a:xfrm>
            <a:off x="0" y="393582"/>
            <a:ext cx="3335978" cy="400110"/>
          </a:xfrm>
          <a:prstGeom prst="rect">
            <a:avLst/>
          </a:prstGeom>
        </p:spPr>
        <p:txBody>
          <a:bodyPr wrap="none">
            <a:spAutoFit/>
          </a:bodyPr>
          <a:lstStyle/>
          <a:p>
            <a:r>
              <a:rPr lang="en-US" sz="2000" dirty="0">
                <a:solidFill>
                  <a:schemeClr val="bg1"/>
                </a:solidFill>
              </a:rPr>
              <a:t>Global Federations: EU and AF</a:t>
            </a:r>
          </a:p>
        </p:txBody>
      </p:sp>
    </p:spTree>
    <p:extLst>
      <p:ext uri="{BB962C8B-B14F-4D97-AF65-F5344CB8AC3E}">
        <p14:creationId xmlns:p14="http://schemas.microsoft.com/office/powerpoint/2010/main" val="35858452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0143C22-E740-46A4-8177-0C5AEE7B0F83}"/>
              </a:ext>
            </a:extLst>
          </p:cNvPr>
          <p:cNvPicPr>
            <a:picLocks noChangeAspect="1"/>
          </p:cNvPicPr>
          <p:nvPr/>
        </p:nvPicPr>
        <p:blipFill>
          <a:blip r:embed="rId2"/>
          <a:stretch>
            <a:fillRect/>
          </a:stretch>
        </p:blipFill>
        <p:spPr>
          <a:xfrm>
            <a:off x="197250" y="1085835"/>
            <a:ext cx="4001871" cy="397897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extBox 4">
            <a:extLst>
              <a:ext uri="{FF2B5EF4-FFF2-40B4-BE49-F238E27FC236}">
                <a16:creationId xmlns:a16="http://schemas.microsoft.com/office/drawing/2014/main" id="{C6403BE8-4D2D-48F0-AE44-B9F264BE82FA}"/>
              </a:ext>
            </a:extLst>
          </p:cNvPr>
          <p:cNvSpPr txBox="1"/>
          <p:nvPr/>
        </p:nvSpPr>
        <p:spPr>
          <a:xfrm>
            <a:off x="363380" y="765254"/>
            <a:ext cx="2484408" cy="369332"/>
          </a:xfrm>
          <a:prstGeom prst="rect">
            <a:avLst/>
          </a:prstGeom>
          <a:noFill/>
        </p:spPr>
        <p:txBody>
          <a:bodyPr wrap="square" rtlCol="0">
            <a:spAutoFit/>
          </a:bodyPr>
          <a:lstStyle/>
          <a:p>
            <a:r>
              <a:rPr lang="en-US" dirty="0">
                <a:solidFill>
                  <a:schemeClr val="bg1"/>
                </a:solidFill>
              </a:rPr>
              <a:t>AFC Statistics</a:t>
            </a:r>
          </a:p>
        </p:txBody>
      </p:sp>
      <p:sp>
        <p:nvSpPr>
          <p:cNvPr id="2" name="Rectangle 1">
            <a:extLst>
              <a:ext uri="{FF2B5EF4-FFF2-40B4-BE49-F238E27FC236}">
                <a16:creationId xmlns:a16="http://schemas.microsoft.com/office/drawing/2014/main" id="{8F9566F7-C219-4905-98E1-4423237D50B5}"/>
              </a:ext>
            </a:extLst>
          </p:cNvPr>
          <p:cNvSpPr/>
          <p:nvPr/>
        </p:nvSpPr>
        <p:spPr>
          <a:xfrm>
            <a:off x="197250" y="413895"/>
            <a:ext cx="2537682" cy="400110"/>
          </a:xfrm>
          <a:prstGeom prst="rect">
            <a:avLst/>
          </a:prstGeom>
        </p:spPr>
        <p:txBody>
          <a:bodyPr wrap="none">
            <a:spAutoFit/>
          </a:bodyPr>
          <a:lstStyle/>
          <a:p>
            <a:r>
              <a:rPr lang="en-US" sz="2000" dirty="0">
                <a:solidFill>
                  <a:schemeClr val="bg1"/>
                </a:solidFill>
              </a:rPr>
              <a:t>Global Federations: AS</a:t>
            </a:r>
          </a:p>
        </p:txBody>
      </p:sp>
    </p:spTree>
    <p:extLst>
      <p:ext uri="{BB962C8B-B14F-4D97-AF65-F5344CB8AC3E}">
        <p14:creationId xmlns:p14="http://schemas.microsoft.com/office/powerpoint/2010/main" val="27437538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E0ED84D-B6EF-42A7-A0C1-A0FF9DA40AED}"/>
              </a:ext>
            </a:extLst>
          </p:cNvPr>
          <p:cNvSpPr>
            <a:spLocks noGrp="1"/>
          </p:cNvSpPr>
          <p:nvPr>
            <p:ph type="body" sz="quarter" idx="14"/>
          </p:nvPr>
        </p:nvSpPr>
        <p:spPr>
          <a:xfrm>
            <a:off x="240630" y="505955"/>
            <a:ext cx="5598695" cy="618595"/>
          </a:xfrm>
        </p:spPr>
        <p:txBody>
          <a:bodyPr/>
          <a:lstStyle/>
          <a:p>
            <a:r>
              <a:rPr lang="en-US" sz="2000" dirty="0"/>
              <a:t>International Growth: FIFA WWC Expansion Plans</a:t>
            </a:r>
          </a:p>
        </p:txBody>
      </p:sp>
      <p:sp>
        <p:nvSpPr>
          <p:cNvPr id="6" name="TextBox 5">
            <a:extLst>
              <a:ext uri="{FF2B5EF4-FFF2-40B4-BE49-F238E27FC236}">
                <a16:creationId xmlns:a16="http://schemas.microsoft.com/office/drawing/2014/main" id="{E1426BF2-B961-44E9-B79F-6727137FFE39}"/>
              </a:ext>
            </a:extLst>
          </p:cNvPr>
          <p:cNvSpPr txBox="1"/>
          <p:nvPr/>
        </p:nvSpPr>
        <p:spPr>
          <a:xfrm>
            <a:off x="240632" y="1018674"/>
            <a:ext cx="5470358" cy="3046988"/>
          </a:xfrm>
          <a:prstGeom prst="rect">
            <a:avLst/>
          </a:prstGeom>
          <a:noFill/>
        </p:spPr>
        <p:txBody>
          <a:bodyPr wrap="square" rtlCol="0">
            <a:spAutoFit/>
          </a:bodyPr>
          <a:lstStyle/>
          <a:p>
            <a:pPr marL="342900" indent="-342900">
              <a:buFont typeface="+mj-lt"/>
              <a:buAutoNum type="arabicPeriod"/>
            </a:pPr>
            <a:r>
              <a:rPr lang="en-US" sz="1600" dirty="0"/>
              <a:t>“Expand Women's World Cup from </a:t>
            </a:r>
            <a:r>
              <a:rPr lang="en-US" sz="1600" b="1" dirty="0"/>
              <a:t>24 to 32 </a:t>
            </a:r>
            <a:r>
              <a:rPr lang="en-US" sz="1600" dirty="0"/>
              <a:t>teams.”</a:t>
            </a:r>
          </a:p>
          <a:p>
            <a:pPr marL="342900" indent="-342900">
              <a:buFont typeface="+mj-lt"/>
              <a:buAutoNum type="arabicPeriod"/>
            </a:pPr>
            <a:r>
              <a:rPr lang="en-US" sz="1600" dirty="0"/>
              <a:t>“A women's version of the Club World Cup.”-ESPN.com</a:t>
            </a:r>
          </a:p>
          <a:p>
            <a:pPr marL="342900" indent="-342900">
              <a:buFont typeface="+mj-lt"/>
              <a:buAutoNum type="arabicPeriod"/>
            </a:pPr>
            <a:r>
              <a:rPr lang="en-US" sz="1600" dirty="0"/>
              <a:t>“A women's world league involving national teams”</a:t>
            </a:r>
          </a:p>
          <a:p>
            <a:pPr marL="342900" indent="-342900">
              <a:buFont typeface="+mj-lt"/>
              <a:buAutoNum type="arabicPeriod"/>
            </a:pPr>
            <a:r>
              <a:rPr lang="en-US" sz="1600" dirty="0"/>
              <a:t>“Infantino's final proposal dealt with the game at all levels. Having already pledged to invest </a:t>
            </a:r>
            <a:r>
              <a:rPr lang="en-US" sz="1600" u="sng" dirty="0"/>
              <a:t>$500 million in the women's game</a:t>
            </a:r>
            <a:r>
              <a:rPr lang="en-US" sz="1600" dirty="0"/>
              <a:t> over the next four years, the president said Friday that FIFA will double that to a total of </a:t>
            </a:r>
            <a:r>
              <a:rPr lang="en-US" sz="1600" b="1" dirty="0"/>
              <a:t>$1 billion </a:t>
            </a:r>
            <a:r>
              <a:rPr lang="en-US" sz="1600" dirty="0"/>
              <a:t>in the same time span.”</a:t>
            </a:r>
          </a:p>
          <a:p>
            <a:pPr marL="800100" lvl="1" indent="-342900">
              <a:buFont typeface="+mj-lt"/>
              <a:buAutoNum type="arabicPeriod"/>
            </a:pPr>
            <a:r>
              <a:rPr lang="en-US" sz="1600" dirty="0"/>
              <a:t>“He suggested some of that could be used for events like the global competitions he proposed, but that it would also go to grassroots efforts around the world.” –ESPN.com</a:t>
            </a:r>
          </a:p>
        </p:txBody>
      </p:sp>
      <p:sp>
        <p:nvSpPr>
          <p:cNvPr id="7" name="TextBox 6">
            <a:extLst>
              <a:ext uri="{FF2B5EF4-FFF2-40B4-BE49-F238E27FC236}">
                <a16:creationId xmlns:a16="http://schemas.microsoft.com/office/drawing/2014/main" id="{68A3FA6B-46AC-4FA7-98E3-4F027FA046A0}"/>
              </a:ext>
            </a:extLst>
          </p:cNvPr>
          <p:cNvSpPr txBox="1"/>
          <p:nvPr/>
        </p:nvSpPr>
        <p:spPr>
          <a:xfrm>
            <a:off x="240631" y="4024383"/>
            <a:ext cx="5269831" cy="861774"/>
          </a:xfrm>
          <a:prstGeom prst="rect">
            <a:avLst/>
          </a:prstGeom>
          <a:noFill/>
        </p:spPr>
        <p:txBody>
          <a:bodyPr wrap="square" rtlCol="0">
            <a:spAutoFit/>
          </a:bodyPr>
          <a:lstStyle/>
          <a:p>
            <a:pPr marL="285750" indent="-285750">
              <a:buFont typeface="Wingdings" panose="05000000000000000000" pitchFamily="2" charset="2"/>
              <a:buChar char="v"/>
            </a:pPr>
            <a:r>
              <a:rPr lang="en-US" sz="1600" dirty="0"/>
              <a:t>“Women's World Cup expanded from </a:t>
            </a:r>
            <a:r>
              <a:rPr lang="en-US" sz="1600" b="1" dirty="0"/>
              <a:t>16 to 24 </a:t>
            </a:r>
            <a:r>
              <a:rPr lang="en-US" sz="1600" dirty="0"/>
              <a:t>teams in 2015.”-ESPN.com</a:t>
            </a:r>
          </a:p>
          <a:p>
            <a:pPr marL="285750" indent="-285750">
              <a:buFont typeface="Wingdings" panose="05000000000000000000" pitchFamily="2" charset="2"/>
              <a:buChar char="v"/>
            </a:pPr>
            <a:endParaRPr lang="en-US" dirty="0"/>
          </a:p>
        </p:txBody>
      </p:sp>
      <p:sp>
        <p:nvSpPr>
          <p:cNvPr id="3" name="TextBox 2">
            <a:extLst>
              <a:ext uri="{FF2B5EF4-FFF2-40B4-BE49-F238E27FC236}">
                <a16:creationId xmlns:a16="http://schemas.microsoft.com/office/drawing/2014/main" id="{A53A8748-D09B-4F77-9A3E-3ACE0A33A665}"/>
              </a:ext>
            </a:extLst>
          </p:cNvPr>
          <p:cNvSpPr txBox="1"/>
          <p:nvPr/>
        </p:nvSpPr>
        <p:spPr>
          <a:xfrm>
            <a:off x="5597701" y="1068824"/>
            <a:ext cx="3192377" cy="3323987"/>
          </a:xfrm>
          <a:prstGeom prst="rect">
            <a:avLst/>
          </a:prstGeom>
          <a:noFill/>
        </p:spPr>
        <p:txBody>
          <a:bodyPr wrap="square" rtlCol="0">
            <a:spAutoFit/>
          </a:bodyPr>
          <a:lstStyle/>
          <a:p>
            <a:pPr marL="285750" indent="-285750">
              <a:buFont typeface="Wingdings" panose="05000000000000000000" pitchFamily="2" charset="2"/>
              <a:buChar char="v"/>
            </a:pPr>
            <a:r>
              <a:rPr lang="en-US" sz="1600" dirty="0"/>
              <a:t>“2019: 73% of member associations have an active senior women’s national team, </a:t>
            </a:r>
          </a:p>
          <a:p>
            <a:pPr marL="742950" lvl="1" indent="-285750">
              <a:buFont typeface="Wingdings" panose="05000000000000000000" pitchFamily="2" charset="2"/>
              <a:buChar char="v"/>
            </a:pPr>
            <a:r>
              <a:rPr lang="en-US" sz="1600" dirty="0"/>
              <a:t>“up 55% in 2015.”</a:t>
            </a:r>
          </a:p>
          <a:p>
            <a:pPr marL="742950" lvl="1" indent="-285750">
              <a:buFont typeface="Wingdings" panose="05000000000000000000" pitchFamily="2" charset="2"/>
              <a:buChar char="v"/>
            </a:pPr>
            <a:r>
              <a:rPr lang="en-US" sz="1600" dirty="0"/>
              <a:t>“18% more teams in the FIFA/Coca-Cola World Ranking have played at least five fixtures over the last 18 months.” </a:t>
            </a:r>
          </a:p>
          <a:p>
            <a:pPr lvl="1"/>
            <a:r>
              <a:rPr lang="en-US" sz="1600" dirty="0"/>
              <a:t>–FIFA Women’s Football Member Associations Survey Report 2019</a:t>
            </a:r>
          </a:p>
          <a:p>
            <a:endParaRPr lang="en-US" dirty="0"/>
          </a:p>
        </p:txBody>
      </p:sp>
    </p:spTree>
    <p:extLst>
      <p:ext uri="{BB962C8B-B14F-4D97-AF65-F5344CB8AC3E}">
        <p14:creationId xmlns:p14="http://schemas.microsoft.com/office/powerpoint/2010/main" val="4190995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5302911" y="351153"/>
            <a:ext cx="3675989" cy="618595"/>
          </a:xfrm>
        </p:spPr>
        <p:txBody>
          <a:bodyPr/>
          <a:lstStyle/>
          <a:p>
            <a:r>
              <a:rPr lang="en-US" sz="2000" dirty="0">
                <a:latin typeface="+mn-lt"/>
              </a:rPr>
              <a:t>International Viewership</a:t>
            </a:r>
          </a:p>
        </p:txBody>
      </p:sp>
      <p:sp>
        <p:nvSpPr>
          <p:cNvPr id="2" name="TextBox 1">
            <a:extLst>
              <a:ext uri="{FF2B5EF4-FFF2-40B4-BE49-F238E27FC236}">
                <a16:creationId xmlns:a16="http://schemas.microsoft.com/office/drawing/2014/main" id="{B78E0D2E-F683-4C04-8E54-C8AEFC6C212B}"/>
              </a:ext>
            </a:extLst>
          </p:cNvPr>
          <p:cNvSpPr txBox="1"/>
          <p:nvPr/>
        </p:nvSpPr>
        <p:spPr>
          <a:xfrm>
            <a:off x="5263952" y="860506"/>
            <a:ext cx="3543300" cy="1077218"/>
          </a:xfrm>
          <a:prstGeom prst="rect">
            <a:avLst/>
          </a:prstGeom>
          <a:noFill/>
        </p:spPr>
        <p:txBody>
          <a:bodyPr wrap="square" rtlCol="0">
            <a:spAutoFit/>
          </a:bodyPr>
          <a:lstStyle/>
          <a:p>
            <a:pPr marL="285750" indent="-285750">
              <a:buFont typeface="Wingdings" panose="05000000000000000000" pitchFamily="2" charset="2"/>
              <a:buChar char="v"/>
            </a:pPr>
            <a:r>
              <a:rPr lang="en-US" sz="1600" dirty="0"/>
              <a:t>more than </a:t>
            </a:r>
            <a:r>
              <a:rPr lang="en-US" sz="1600" b="1" dirty="0"/>
              <a:t>750 million </a:t>
            </a:r>
            <a:r>
              <a:rPr lang="en-US" sz="1600" dirty="0"/>
              <a:t>television viewers watched FIFA WWC Canada 2015</a:t>
            </a:r>
          </a:p>
          <a:p>
            <a:pPr marL="742950" lvl="1" indent="-285750">
              <a:buFont typeface="Wingdings" panose="05000000000000000000" pitchFamily="2" charset="2"/>
              <a:buChar char="v"/>
            </a:pPr>
            <a:r>
              <a:rPr lang="en-US" sz="1600" dirty="0"/>
              <a:t>Up 1/3 from 2011 WWC.</a:t>
            </a:r>
          </a:p>
        </p:txBody>
      </p:sp>
      <p:sp>
        <p:nvSpPr>
          <p:cNvPr id="14" name="TextBox 13">
            <a:extLst>
              <a:ext uri="{FF2B5EF4-FFF2-40B4-BE49-F238E27FC236}">
                <a16:creationId xmlns:a16="http://schemas.microsoft.com/office/drawing/2014/main" id="{76968DBF-9901-4C4A-B8D9-1D453635DD77}"/>
              </a:ext>
            </a:extLst>
          </p:cNvPr>
          <p:cNvSpPr txBox="1"/>
          <p:nvPr/>
        </p:nvSpPr>
        <p:spPr>
          <a:xfrm>
            <a:off x="1018186" y="460396"/>
            <a:ext cx="3341548" cy="400110"/>
          </a:xfrm>
          <a:prstGeom prst="rect">
            <a:avLst/>
          </a:prstGeom>
          <a:noFill/>
        </p:spPr>
        <p:txBody>
          <a:bodyPr wrap="square" rtlCol="0">
            <a:spAutoFit/>
          </a:bodyPr>
          <a:lstStyle/>
          <a:p>
            <a:r>
              <a:rPr lang="en-US" sz="2000" dirty="0"/>
              <a:t>International Interest</a:t>
            </a:r>
          </a:p>
        </p:txBody>
      </p:sp>
      <p:pic>
        <p:nvPicPr>
          <p:cNvPr id="16" name="Picture 15">
            <a:extLst>
              <a:ext uri="{FF2B5EF4-FFF2-40B4-BE49-F238E27FC236}">
                <a16:creationId xmlns:a16="http://schemas.microsoft.com/office/drawing/2014/main" id="{44D1FE41-7ACA-4B5B-846D-A796D7420EF6}"/>
              </a:ext>
            </a:extLst>
          </p:cNvPr>
          <p:cNvPicPr>
            <a:picLocks noChangeAspect="1"/>
          </p:cNvPicPr>
          <p:nvPr/>
        </p:nvPicPr>
        <p:blipFill>
          <a:blip r:embed="rId2"/>
          <a:stretch>
            <a:fillRect/>
          </a:stretch>
        </p:blipFill>
        <p:spPr>
          <a:xfrm>
            <a:off x="414294" y="860506"/>
            <a:ext cx="4410910" cy="4282994"/>
          </a:xfrm>
          <a:prstGeom prst="rect">
            <a:avLst/>
          </a:prstGeom>
        </p:spPr>
      </p:pic>
      <p:sp>
        <p:nvSpPr>
          <p:cNvPr id="17" name="TextBox 16">
            <a:extLst>
              <a:ext uri="{FF2B5EF4-FFF2-40B4-BE49-F238E27FC236}">
                <a16:creationId xmlns:a16="http://schemas.microsoft.com/office/drawing/2014/main" id="{92908BED-DECE-4BDB-8B06-E18B4AD7944B}"/>
              </a:ext>
            </a:extLst>
          </p:cNvPr>
          <p:cNvSpPr txBox="1"/>
          <p:nvPr/>
        </p:nvSpPr>
        <p:spPr>
          <a:xfrm>
            <a:off x="5302911" y="1970951"/>
            <a:ext cx="3235127" cy="2554545"/>
          </a:xfrm>
          <a:prstGeom prst="rect">
            <a:avLst/>
          </a:prstGeom>
          <a:noFill/>
        </p:spPr>
        <p:txBody>
          <a:bodyPr wrap="square" rtlCol="0">
            <a:spAutoFit/>
          </a:bodyPr>
          <a:lstStyle/>
          <a:p>
            <a:pPr marL="285750" indent="-285750">
              <a:buFont typeface="Wingdings" panose="05000000000000000000" pitchFamily="2" charset="2"/>
              <a:buChar char="v"/>
            </a:pPr>
            <a:r>
              <a:rPr lang="en-US" sz="1600" dirty="0"/>
              <a:t>Largest fan bases: China, India, Brazil, and US</a:t>
            </a:r>
          </a:p>
          <a:p>
            <a:pPr marL="285750" indent="-285750">
              <a:buFont typeface="Wingdings" panose="05000000000000000000" pitchFamily="2" charset="2"/>
              <a:buChar char="v"/>
            </a:pPr>
            <a:r>
              <a:rPr lang="en-US" sz="1600" dirty="0"/>
              <a:t>“In the last two years, games in Mexico, England, the Netherlands, Spain, Italy and elsewhere have drawn record crowds of more than </a:t>
            </a:r>
            <a:r>
              <a:rPr lang="en-US" sz="1600" b="1" dirty="0"/>
              <a:t>30,000</a:t>
            </a:r>
            <a:r>
              <a:rPr lang="en-US" sz="1600" dirty="0"/>
              <a:t> for a women’s match” –LA Times</a:t>
            </a:r>
          </a:p>
          <a:p>
            <a:pPr marL="285750" indent="-285750">
              <a:buFont typeface="Wingdings" panose="05000000000000000000" pitchFamily="2" charset="2"/>
              <a:buChar char="v"/>
            </a:pPr>
            <a:r>
              <a:rPr lang="en-US" sz="1600" dirty="0"/>
              <a:t>“</a:t>
            </a:r>
            <a:r>
              <a:rPr lang="en-US" sz="1600" b="1" dirty="0"/>
              <a:t>#1 </a:t>
            </a:r>
            <a:r>
              <a:rPr lang="en-US" sz="1600" dirty="0"/>
              <a:t>most popular sport in the world” –World Atlas.com</a:t>
            </a:r>
          </a:p>
        </p:txBody>
      </p:sp>
    </p:spTree>
    <p:extLst>
      <p:ext uri="{BB962C8B-B14F-4D97-AF65-F5344CB8AC3E}">
        <p14:creationId xmlns:p14="http://schemas.microsoft.com/office/powerpoint/2010/main" val="6596999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E6FA175-763A-4FD2-AE5F-A0150D01AFF4}"/>
              </a:ext>
            </a:extLst>
          </p:cNvPr>
          <p:cNvSpPr txBox="1"/>
          <p:nvPr/>
        </p:nvSpPr>
        <p:spPr>
          <a:xfrm>
            <a:off x="378143" y="517723"/>
            <a:ext cx="5599134" cy="369332"/>
          </a:xfrm>
          <a:prstGeom prst="rect">
            <a:avLst/>
          </a:prstGeom>
          <a:noFill/>
        </p:spPr>
        <p:txBody>
          <a:bodyPr wrap="square" rtlCol="0">
            <a:spAutoFit/>
          </a:bodyPr>
          <a:lstStyle/>
          <a:p>
            <a:r>
              <a:rPr lang="en-US" dirty="0"/>
              <a:t>Broadcast T.V. Female viewership</a:t>
            </a:r>
          </a:p>
        </p:txBody>
      </p:sp>
      <p:pic>
        <p:nvPicPr>
          <p:cNvPr id="10" name="Picture 9">
            <a:extLst>
              <a:ext uri="{FF2B5EF4-FFF2-40B4-BE49-F238E27FC236}">
                <a16:creationId xmlns:a16="http://schemas.microsoft.com/office/drawing/2014/main" id="{6F4A31B6-9311-40D0-A443-B35AC35AA741}"/>
              </a:ext>
            </a:extLst>
          </p:cNvPr>
          <p:cNvPicPr>
            <a:picLocks noChangeAspect="1"/>
          </p:cNvPicPr>
          <p:nvPr/>
        </p:nvPicPr>
        <p:blipFill>
          <a:blip r:embed="rId2"/>
          <a:stretch>
            <a:fillRect/>
          </a:stretch>
        </p:blipFill>
        <p:spPr>
          <a:xfrm>
            <a:off x="378143" y="924522"/>
            <a:ext cx="5152911" cy="3866553"/>
          </a:xfrm>
          <a:prstGeom prst="rect">
            <a:avLst/>
          </a:prstGeom>
        </p:spPr>
      </p:pic>
      <p:sp>
        <p:nvSpPr>
          <p:cNvPr id="3" name="TextBox 2">
            <a:extLst>
              <a:ext uri="{FF2B5EF4-FFF2-40B4-BE49-F238E27FC236}">
                <a16:creationId xmlns:a16="http://schemas.microsoft.com/office/drawing/2014/main" id="{F1DF7DFD-A6BE-4A17-9C67-62D0BFD916A9}"/>
              </a:ext>
            </a:extLst>
          </p:cNvPr>
          <p:cNvSpPr txBox="1"/>
          <p:nvPr/>
        </p:nvSpPr>
        <p:spPr>
          <a:xfrm>
            <a:off x="5826266" y="1294477"/>
            <a:ext cx="2599726" cy="2554545"/>
          </a:xfrm>
          <a:prstGeom prst="rect">
            <a:avLst/>
          </a:prstGeom>
          <a:noFill/>
        </p:spPr>
        <p:txBody>
          <a:bodyPr wrap="square" rtlCol="0">
            <a:spAutoFit/>
          </a:bodyPr>
          <a:lstStyle/>
          <a:p>
            <a:r>
              <a:rPr lang="en-US" sz="1600" u="sng" dirty="0"/>
              <a:t>UEFA Champions League </a:t>
            </a:r>
          </a:p>
          <a:p>
            <a:pPr marL="285750" indent="-285750">
              <a:buFont typeface="Wingdings" panose="05000000000000000000" pitchFamily="2" charset="2"/>
              <a:buChar char="v"/>
            </a:pPr>
            <a:r>
              <a:rPr lang="en-US" sz="1600" dirty="0"/>
              <a:t>popular with 16-24 females</a:t>
            </a:r>
          </a:p>
          <a:p>
            <a:pPr marL="285750" indent="-285750">
              <a:buFont typeface="Wingdings" panose="05000000000000000000" pitchFamily="2" charset="2"/>
              <a:buChar char="v"/>
            </a:pPr>
            <a:r>
              <a:rPr lang="en-US" sz="1600" u="sng" dirty="0"/>
              <a:t>2nd most watched </a:t>
            </a:r>
            <a:r>
              <a:rPr lang="en-US" sz="1600" dirty="0"/>
              <a:t>annual event on broadcast TV among this demographic, after NBA</a:t>
            </a:r>
          </a:p>
          <a:p>
            <a:pPr marL="285750" indent="-285750">
              <a:buFont typeface="Wingdings" panose="05000000000000000000" pitchFamily="2" charset="2"/>
              <a:buChar char="v"/>
            </a:pPr>
            <a:r>
              <a:rPr lang="en-US" sz="1600" dirty="0"/>
              <a:t>Globally, NBA comes top for broadcast TV viewership</a:t>
            </a:r>
          </a:p>
        </p:txBody>
      </p:sp>
    </p:spTree>
    <p:extLst>
      <p:ext uri="{BB962C8B-B14F-4D97-AF65-F5344CB8AC3E}">
        <p14:creationId xmlns:p14="http://schemas.microsoft.com/office/powerpoint/2010/main" val="3154270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452970" y="301038"/>
            <a:ext cx="8181232" cy="1188585"/>
          </a:xfrm>
        </p:spPr>
        <p:txBody>
          <a:bodyPr/>
          <a:lstStyle/>
          <a:p>
            <a:r>
              <a:rPr lang="en-US" sz="2400" dirty="0"/>
              <a:t>Television Female Viewership and Sport League Engagement</a:t>
            </a:r>
          </a:p>
        </p:txBody>
      </p:sp>
      <p:pic>
        <p:nvPicPr>
          <p:cNvPr id="3" name="Picture 2">
            <a:extLst>
              <a:ext uri="{FF2B5EF4-FFF2-40B4-BE49-F238E27FC236}">
                <a16:creationId xmlns:a16="http://schemas.microsoft.com/office/drawing/2014/main" id="{264C3CED-6D15-4FCC-AA8C-15D0BDDBF00E}"/>
              </a:ext>
            </a:extLst>
          </p:cNvPr>
          <p:cNvPicPr>
            <a:picLocks noChangeAspect="1"/>
          </p:cNvPicPr>
          <p:nvPr/>
        </p:nvPicPr>
        <p:blipFill>
          <a:blip r:embed="rId2"/>
          <a:stretch>
            <a:fillRect/>
          </a:stretch>
        </p:blipFill>
        <p:spPr>
          <a:xfrm>
            <a:off x="186271" y="1107815"/>
            <a:ext cx="5033430" cy="3191721"/>
          </a:xfrm>
          <a:prstGeom prst="rect">
            <a:avLst/>
          </a:prstGeom>
        </p:spPr>
      </p:pic>
      <p:pic>
        <p:nvPicPr>
          <p:cNvPr id="5" name="Picture 4">
            <a:extLst>
              <a:ext uri="{FF2B5EF4-FFF2-40B4-BE49-F238E27FC236}">
                <a16:creationId xmlns:a16="http://schemas.microsoft.com/office/drawing/2014/main" id="{92FA9C71-8724-4BFC-9E77-1ECE8326E6B5}"/>
              </a:ext>
            </a:extLst>
          </p:cNvPr>
          <p:cNvPicPr>
            <a:picLocks noChangeAspect="1"/>
          </p:cNvPicPr>
          <p:nvPr/>
        </p:nvPicPr>
        <p:blipFill>
          <a:blip r:embed="rId3"/>
          <a:stretch>
            <a:fillRect/>
          </a:stretch>
        </p:blipFill>
        <p:spPr>
          <a:xfrm>
            <a:off x="5316843" y="1040363"/>
            <a:ext cx="3731907" cy="3464961"/>
          </a:xfrm>
          <a:prstGeom prst="rect">
            <a:avLst/>
          </a:prstGeom>
        </p:spPr>
      </p:pic>
    </p:spTree>
    <p:extLst>
      <p:ext uri="{BB962C8B-B14F-4D97-AF65-F5344CB8AC3E}">
        <p14:creationId xmlns:p14="http://schemas.microsoft.com/office/powerpoint/2010/main" val="30899033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3C1FA8F-D22D-452A-B62D-792B9E194CB6}"/>
              </a:ext>
            </a:extLst>
          </p:cNvPr>
          <p:cNvSpPr txBox="1"/>
          <p:nvPr/>
        </p:nvSpPr>
        <p:spPr>
          <a:xfrm>
            <a:off x="393032" y="445168"/>
            <a:ext cx="1997242" cy="369332"/>
          </a:xfrm>
          <a:prstGeom prst="rect">
            <a:avLst/>
          </a:prstGeom>
          <a:noFill/>
        </p:spPr>
        <p:txBody>
          <a:bodyPr wrap="square" rtlCol="0">
            <a:spAutoFit/>
          </a:bodyPr>
          <a:lstStyle/>
          <a:p>
            <a:r>
              <a:rPr lang="en-US" dirty="0"/>
              <a:t>Major Countries </a:t>
            </a:r>
          </a:p>
        </p:txBody>
      </p:sp>
      <p:pic>
        <p:nvPicPr>
          <p:cNvPr id="7" name="Picture 6">
            <a:extLst>
              <a:ext uri="{FF2B5EF4-FFF2-40B4-BE49-F238E27FC236}">
                <a16:creationId xmlns:a16="http://schemas.microsoft.com/office/drawing/2014/main" id="{DD7F7468-FA27-419B-98D3-2D18393746F6}"/>
              </a:ext>
            </a:extLst>
          </p:cNvPr>
          <p:cNvPicPr>
            <a:picLocks noChangeAspect="1"/>
          </p:cNvPicPr>
          <p:nvPr/>
        </p:nvPicPr>
        <p:blipFill>
          <a:blip r:embed="rId2"/>
          <a:stretch>
            <a:fillRect/>
          </a:stretch>
        </p:blipFill>
        <p:spPr>
          <a:xfrm>
            <a:off x="5145952" y="1402178"/>
            <a:ext cx="3175890" cy="3038405"/>
          </a:xfrm>
          <a:prstGeom prst="rect">
            <a:avLst/>
          </a:prstGeom>
        </p:spPr>
      </p:pic>
      <p:sp>
        <p:nvSpPr>
          <p:cNvPr id="9" name="TextBox 8">
            <a:extLst>
              <a:ext uri="{FF2B5EF4-FFF2-40B4-BE49-F238E27FC236}">
                <a16:creationId xmlns:a16="http://schemas.microsoft.com/office/drawing/2014/main" id="{1F578FA1-BA3C-4AE0-90F9-8BBD49E3425C}"/>
              </a:ext>
            </a:extLst>
          </p:cNvPr>
          <p:cNvSpPr txBox="1"/>
          <p:nvPr/>
        </p:nvSpPr>
        <p:spPr>
          <a:xfrm>
            <a:off x="78426" y="939680"/>
            <a:ext cx="4852739" cy="1384995"/>
          </a:xfrm>
          <a:prstGeom prst="rect">
            <a:avLst/>
          </a:prstGeom>
          <a:noFill/>
        </p:spPr>
        <p:txBody>
          <a:bodyPr wrap="square" rtlCol="0">
            <a:spAutoFit/>
          </a:bodyPr>
          <a:lstStyle/>
          <a:p>
            <a:pPr marL="285750" indent="-285750">
              <a:buFont typeface="Wingdings" panose="05000000000000000000" pitchFamily="2" charset="2"/>
              <a:buChar char="v"/>
            </a:pPr>
            <a:r>
              <a:rPr lang="en-US" sz="1400" dirty="0"/>
              <a:t>“</a:t>
            </a:r>
            <a:r>
              <a:rPr lang="en-US" sz="1400" b="1" dirty="0"/>
              <a:t>France, England and Spain:</a:t>
            </a:r>
            <a:r>
              <a:rPr lang="en-US" sz="1400" dirty="0"/>
              <a:t> top destinations for players in recent years. </a:t>
            </a:r>
          </a:p>
          <a:p>
            <a:pPr marL="285750" indent="-285750">
              <a:buFont typeface="Wingdings" panose="05000000000000000000" pitchFamily="2" charset="2"/>
              <a:buChar char="v"/>
            </a:pPr>
            <a:r>
              <a:rPr lang="en-US" sz="1400" dirty="0"/>
              <a:t>“Spain's national women's team qualified for the World Cup for the first time in 2015.”</a:t>
            </a:r>
          </a:p>
          <a:p>
            <a:pPr lvl="1"/>
            <a:r>
              <a:rPr lang="en-US" sz="1400" dirty="0"/>
              <a:t>-Gitta </a:t>
            </a:r>
            <a:r>
              <a:rPr lang="en-US" sz="1400" dirty="0" err="1"/>
              <a:t>Axmann</a:t>
            </a:r>
            <a:r>
              <a:rPr lang="en-US" sz="1400" dirty="0"/>
              <a:t>, Institute of Sociology and Gender Studies at German Sport University Cologne.</a:t>
            </a:r>
          </a:p>
        </p:txBody>
      </p:sp>
      <p:sp>
        <p:nvSpPr>
          <p:cNvPr id="10" name="TextBox 9">
            <a:extLst>
              <a:ext uri="{FF2B5EF4-FFF2-40B4-BE49-F238E27FC236}">
                <a16:creationId xmlns:a16="http://schemas.microsoft.com/office/drawing/2014/main" id="{B83A1D35-884C-4A21-A641-5F9AA100AD94}"/>
              </a:ext>
            </a:extLst>
          </p:cNvPr>
          <p:cNvSpPr txBox="1"/>
          <p:nvPr/>
        </p:nvSpPr>
        <p:spPr>
          <a:xfrm>
            <a:off x="5061732" y="755847"/>
            <a:ext cx="3344331" cy="646331"/>
          </a:xfrm>
          <a:prstGeom prst="rect">
            <a:avLst/>
          </a:prstGeom>
          <a:noFill/>
        </p:spPr>
        <p:txBody>
          <a:bodyPr wrap="square" rtlCol="0">
            <a:spAutoFit/>
          </a:bodyPr>
          <a:lstStyle/>
          <a:p>
            <a:r>
              <a:rPr lang="en-US" dirty="0"/>
              <a:t>Major Soccer Markets: Where World Cup stars are employed</a:t>
            </a:r>
          </a:p>
        </p:txBody>
      </p:sp>
      <p:sp>
        <p:nvSpPr>
          <p:cNvPr id="11" name="TextBox 10">
            <a:extLst>
              <a:ext uri="{FF2B5EF4-FFF2-40B4-BE49-F238E27FC236}">
                <a16:creationId xmlns:a16="http://schemas.microsoft.com/office/drawing/2014/main" id="{5525DE38-AB86-40C1-A8FF-3D51B67B5027}"/>
              </a:ext>
            </a:extLst>
          </p:cNvPr>
          <p:cNvSpPr txBox="1"/>
          <p:nvPr/>
        </p:nvSpPr>
        <p:spPr>
          <a:xfrm>
            <a:off x="44116" y="2348308"/>
            <a:ext cx="4692315" cy="1384995"/>
          </a:xfrm>
          <a:prstGeom prst="rect">
            <a:avLst/>
          </a:prstGeom>
          <a:noFill/>
        </p:spPr>
        <p:txBody>
          <a:bodyPr wrap="square" rtlCol="0">
            <a:spAutoFit/>
          </a:bodyPr>
          <a:lstStyle/>
          <a:p>
            <a:pPr marL="285750" indent="-285750">
              <a:buFont typeface="Wingdings" panose="05000000000000000000" pitchFamily="2" charset="2"/>
              <a:buChar char="v"/>
            </a:pPr>
            <a:r>
              <a:rPr lang="en-US" sz="1400" dirty="0"/>
              <a:t>2015: </a:t>
            </a:r>
            <a:r>
              <a:rPr lang="en-US" sz="1400" b="1" dirty="0"/>
              <a:t>21 WWC </a:t>
            </a:r>
            <a:r>
              <a:rPr lang="en-US" sz="1400" dirty="0"/>
              <a:t>athletes total played for FC Barcelona, Atletico Madrid or other top Spanish teams </a:t>
            </a:r>
          </a:p>
          <a:p>
            <a:pPr marL="285750" indent="-285750">
              <a:buFont typeface="Wingdings" panose="05000000000000000000" pitchFamily="2" charset="2"/>
              <a:buChar char="v"/>
            </a:pPr>
            <a:r>
              <a:rPr lang="en-US" sz="1400" dirty="0"/>
              <a:t>2019: </a:t>
            </a:r>
            <a:r>
              <a:rPr lang="en-US" sz="1400" b="1" dirty="0"/>
              <a:t>51</a:t>
            </a:r>
            <a:r>
              <a:rPr lang="en-US" sz="1400" dirty="0"/>
              <a:t> players from 12 different national teams play for Spanish clubs — including all but three of the women on Spain's squad itself</a:t>
            </a:r>
          </a:p>
          <a:p>
            <a:pPr marL="285750" indent="-285750">
              <a:buFont typeface="Wingdings" panose="05000000000000000000" pitchFamily="2" charset="2"/>
              <a:buChar char="v"/>
            </a:pPr>
            <a:endParaRPr lang="en-US" sz="1400" dirty="0"/>
          </a:p>
        </p:txBody>
      </p:sp>
    </p:spTree>
    <p:extLst>
      <p:ext uri="{BB962C8B-B14F-4D97-AF65-F5344CB8AC3E}">
        <p14:creationId xmlns:p14="http://schemas.microsoft.com/office/powerpoint/2010/main" val="33797736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C26314F-130D-4648-B2D1-DF51CFD6F744}"/>
              </a:ext>
            </a:extLst>
          </p:cNvPr>
          <p:cNvSpPr>
            <a:spLocks noGrp="1"/>
          </p:cNvSpPr>
          <p:nvPr>
            <p:ph type="title"/>
          </p:nvPr>
        </p:nvSpPr>
        <p:spPr>
          <a:xfrm>
            <a:off x="85725" y="331440"/>
            <a:ext cx="5762625" cy="877798"/>
          </a:xfrm>
        </p:spPr>
        <p:txBody>
          <a:bodyPr/>
          <a:lstStyle/>
          <a:p>
            <a:pPr algn="l"/>
            <a:r>
              <a:rPr lang="en-US" dirty="0"/>
              <a:t>Competitor Overview: Nike </a:t>
            </a:r>
          </a:p>
        </p:txBody>
      </p:sp>
      <p:sp>
        <p:nvSpPr>
          <p:cNvPr id="5" name="TextBox 4">
            <a:extLst>
              <a:ext uri="{FF2B5EF4-FFF2-40B4-BE49-F238E27FC236}">
                <a16:creationId xmlns:a16="http://schemas.microsoft.com/office/drawing/2014/main" id="{E007B4BA-A6E6-4E73-BA33-24F6EDD9DA48}"/>
              </a:ext>
            </a:extLst>
          </p:cNvPr>
          <p:cNvSpPr txBox="1"/>
          <p:nvPr/>
        </p:nvSpPr>
        <p:spPr>
          <a:xfrm>
            <a:off x="276225" y="895350"/>
            <a:ext cx="4114799" cy="3385542"/>
          </a:xfrm>
          <a:prstGeom prst="rect">
            <a:avLst/>
          </a:prstGeom>
          <a:noFill/>
        </p:spPr>
        <p:txBody>
          <a:bodyPr wrap="square" rtlCol="0">
            <a:spAutoFit/>
          </a:bodyPr>
          <a:lstStyle/>
          <a:p>
            <a:endParaRPr lang="en-US" dirty="0"/>
          </a:p>
          <a:p>
            <a:pPr marL="285750" indent="-285750">
              <a:buFont typeface="Wingdings" panose="05000000000000000000" pitchFamily="2" charset="2"/>
              <a:buChar char="v"/>
            </a:pPr>
            <a:r>
              <a:rPr lang="en-US" sz="1400" dirty="0"/>
              <a:t>March 2018: launches </a:t>
            </a:r>
            <a:r>
              <a:rPr lang="en-US" sz="1400" b="1" dirty="0"/>
              <a:t>14</a:t>
            </a:r>
            <a:r>
              <a:rPr lang="en-US" sz="1400" dirty="0"/>
              <a:t> national team kits ahead of the FIFA WWC. </a:t>
            </a:r>
          </a:p>
          <a:p>
            <a:pPr marL="285750" indent="-285750">
              <a:buFont typeface="Wingdings" panose="05000000000000000000" pitchFamily="2" charset="2"/>
              <a:buChar char="v"/>
            </a:pPr>
            <a:r>
              <a:rPr lang="en-US" sz="1400" dirty="0"/>
              <a:t>Served to showcase the brand’s commitment to women’s sport</a:t>
            </a:r>
          </a:p>
          <a:p>
            <a:pPr marL="285750" indent="-285750">
              <a:buFont typeface="Wingdings" panose="05000000000000000000" pitchFamily="2" charset="2"/>
              <a:buChar char="v"/>
            </a:pPr>
            <a:r>
              <a:rPr lang="en-US" sz="1400" dirty="0"/>
              <a:t>Made a 3-year partnership with UEFA covering the UEFA governing body’s women’s competitions. </a:t>
            </a:r>
          </a:p>
          <a:p>
            <a:pPr marL="285750" indent="-285750">
              <a:buFont typeface="Wingdings" panose="05000000000000000000" pitchFamily="2" charset="2"/>
              <a:buChar char="v"/>
            </a:pPr>
            <a:r>
              <a:rPr lang="en-US" sz="1400" dirty="0"/>
              <a:t>Match-ball sponsor and support UEFA’s #</a:t>
            </a:r>
            <a:r>
              <a:rPr lang="en-US" sz="1400" dirty="0" err="1"/>
              <a:t>WePlayStrong</a:t>
            </a:r>
            <a:r>
              <a:rPr lang="en-US" sz="1400" dirty="0"/>
              <a:t> campaign.</a:t>
            </a:r>
          </a:p>
          <a:p>
            <a:pPr marL="285750" indent="-285750">
              <a:buFont typeface="Wingdings" panose="05000000000000000000" pitchFamily="2" charset="2"/>
              <a:buChar char="v"/>
            </a:pPr>
            <a:r>
              <a:rPr lang="en-US" sz="1400" dirty="0"/>
              <a:t>Announced partnerships with institutions around the world, supporting the development of female athletes and women’s coaches. </a:t>
            </a:r>
          </a:p>
          <a:p>
            <a:pPr marL="285750" indent="-285750">
              <a:buFont typeface="Wingdings" panose="05000000000000000000" pitchFamily="2" charset="2"/>
              <a:buChar char="v"/>
            </a:pPr>
            <a:r>
              <a:rPr lang="en-US" sz="1400" dirty="0"/>
              <a:t>piloting a program to provide specific products such as hijabs and sports bras, with a focus on “women’s-specific precision engineering.”</a:t>
            </a:r>
          </a:p>
        </p:txBody>
      </p:sp>
      <p:sp>
        <p:nvSpPr>
          <p:cNvPr id="2" name="TextBox 1">
            <a:extLst>
              <a:ext uri="{FF2B5EF4-FFF2-40B4-BE49-F238E27FC236}">
                <a16:creationId xmlns:a16="http://schemas.microsoft.com/office/drawing/2014/main" id="{929302D9-C5EF-48BD-82E0-8DCD5BF148A3}"/>
              </a:ext>
            </a:extLst>
          </p:cNvPr>
          <p:cNvSpPr txBox="1"/>
          <p:nvPr/>
        </p:nvSpPr>
        <p:spPr>
          <a:xfrm>
            <a:off x="4571999" y="1209238"/>
            <a:ext cx="4042611" cy="2893100"/>
          </a:xfrm>
          <a:prstGeom prst="rect">
            <a:avLst/>
          </a:prstGeom>
          <a:noFill/>
        </p:spPr>
        <p:txBody>
          <a:bodyPr wrap="square" rtlCol="0">
            <a:spAutoFit/>
          </a:bodyPr>
          <a:lstStyle/>
          <a:p>
            <a:pPr marL="285750" indent="-285750">
              <a:buFont typeface="Wingdings" panose="05000000000000000000" pitchFamily="2" charset="2"/>
              <a:buChar char="v"/>
            </a:pPr>
            <a:r>
              <a:rPr lang="en-US" sz="1400" dirty="0"/>
              <a:t>Jersey sales </a:t>
            </a:r>
            <a:r>
              <a:rPr lang="en-US" sz="1400" b="1" dirty="0"/>
              <a:t>increased 200%</a:t>
            </a:r>
            <a:r>
              <a:rPr lang="en-US" sz="1400" dirty="0"/>
              <a:t> over the last tournament 4 years ago. </a:t>
            </a:r>
          </a:p>
          <a:p>
            <a:pPr marL="285750" indent="-285750">
              <a:buFont typeface="Wingdings" panose="05000000000000000000" pitchFamily="2" charset="2"/>
              <a:buChar char="v"/>
            </a:pPr>
            <a:r>
              <a:rPr lang="en-US" sz="1400" dirty="0"/>
              <a:t>Several countries joined US in selling the women’s designs in men’s sizes</a:t>
            </a:r>
            <a:r>
              <a:rPr lang="en-US" sz="1400" u="sng" dirty="0"/>
              <a:t>, nearly doubling the number of men’s jerseys sold over the previous tournament (2015). </a:t>
            </a:r>
          </a:p>
          <a:p>
            <a:pPr marL="285750" indent="-285750">
              <a:buFont typeface="Wingdings" panose="05000000000000000000" pitchFamily="2" charset="2"/>
              <a:buChar char="v"/>
            </a:pPr>
            <a:r>
              <a:rPr lang="en-US" sz="1400" dirty="0"/>
              <a:t>Sales of women’s tournament related apparel: </a:t>
            </a:r>
            <a:r>
              <a:rPr lang="en-US" sz="1400" b="1" dirty="0"/>
              <a:t>up more than 150% over 2015</a:t>
            </a:r>
            <a:r>
              <a:rPr lang="en-US" sz="1400" dirty="0"/>
              <a:t>.” –Soccerbible.com</a:t>
            </a:r>
          </a:p>
          <a:p>
            <a:pPr marL="285750" indent="-285750">
              <a:buFont typeface="Wingdings" panose="05000000000000000000" pitchFamily="2" charset="2"/>
              <a:buChar char="v"/>
            </a:pPr>
            <a:r>
              <a:rPr lang="en-US" sz="1400" dirty="0"/>
              <a:t>Training and lifestyle extensions of the National Team Collections for Brazil, Nigeria, Chile, and China were popular as well</a:t>
            </a:r>
          </a:p>
          <a:p>
            <a:pPr marL="285750" indent="-285750">
              <a:buFont typeface="Wingdings" panose="05000000000000000000" pitchFamily="2" charset="2"/>
              <a:buChar char="v"/>
            </a:pPr>
            <a:r>
              <a:rPr lang="en-US" sz="1400" dirty="0"/>
              <a:t>On Feb. 27, Nike signed a professional contract with 13-year-old Olivia Moultrie</a:t>
            </a:r>
          </a:p>
        </p:txBody>
      </p:sp>
    </p:spTree>
    <p:extLst>
      <p:ext uri="{BB962C8B-B14F-4D97-AF65-F5344CB8AC3E}">
        <p14:creationId xmlns:p14="http://schemas.microsoft.com/office/powerpoint/2010/main" val="4550049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6BB2537-31D3-43F8-A44D-B446286F7AFE}"/>
              </a:ext>
            </a:extLst>
          </p:cNvPr>
          <p:cNvSpPr>
            <a:spLocks noGrp="1"/>
          </p:cNvSpPr>
          <p:nvPr>
            <p:ph type="title"/>
          </p:nvPr>
        </p:nvSpPr>
        <p:spPr>
          <a:xfrm>
            <a:off x="176741" y="540294"/>
            <a:ext cx="5124450" cy="877798"/>
          </a:xfrm>
        </p:spPr>
        <p:txBody>
          <a:bodyPr/>
          <a:lstStyle/>
          <a:p>
            <a:pPr algn="l"/>
            <a:r>
              <a:rPr lang="en-US" dirty="0"/>
              <a:t>Competitor Overview: Adidas</a:t>
            </a:r>
            <a:br>
              <a:rPr lang="en-US" dirty="0"/>
            </a:br>
            <a:endParaRPr lang="en-US" dirty="0"/>
          </a:p>
        </p:txBody>
      </p:sp>
      <p:sp>
        <p:nvSpPr>
          <p:cNvPr id="7" name="TextBox 6">
            <a:extLst>
              <a:ext uri="{FF2B5EF4-FFF2-40B4-BE49-F238E27FC236}">
                <a16:creationId xmlns:a16="http://schemas.microsoft.com/office/drawing/2014/main" id="{32BF67A2-4934-4803-9DC9-B85F3E81A69B}"/>
              </a:ext>
            </a:extLst>
          </p:cNvPr>
          <p:cNvSpPr txBox="1"/>
          <p:nvPr/>
        </p:nvSpPr>
        <p:spPr>
          <a:xfrm>
            <a:off x="107449" y="1185733"/>
            <a:ext cx="4379093" cy="2954655"/>
          </a:xfrm>
          <a:prstGeom prst="rect">
            <a:avLst/>
          </a:prstGeom>
          <a:noFill/>
        </p:spPr>
        <p:txBody>
          <a:bodyPr wrap="square" rtlCol="0">
            <a:spAutoFit/>
          </a:bodyPr>
          <a:lstStyle/>
          <a:p>
            <a:pPr marL="285750" indent="-285750">
              <a:buFont typeface="Wingdings" panose="05000000000000000000" pitchFamily="2" charset="2"/>
              <a:buChar char="v"/>
            </a:pPr>
            <a:r>
              <a:rPr lang="en-US" sz="1400" dirty="0"/>
              <a:t>March 2018: FIFA WWC winning team athletes will receive the same performance bonus payment as male footballers.</a:t>
            </a:r>
          </a:p>
          <a:p>
            <a:r>
              <a:rPr lang="en-US" sz="1400" dirty="0"/>
              <a:t> 					-Nielson.com</a:t>
            </a:r>
          </a:p>
          <a:p>
            <a:pPr marL="285750" indent="-285750">
              <a:buFont typeface="Wingdings" panose="05000000000000000000" pitchFamily="2" charset="2"/>
              <a:buChar char="v"/>
            </a:pPr>
            <a:r>
              <a:rPr lang="en-US" sz="1400" dirty="0"/>
              <a:t>FIFA Women’s World Cup 2019: Adidas did not make women’s jerseys available in men's sizes for some countries including Spain, Sweden, and Germany.</a:t>
            </a:r>
          </a:p>
          <a:p>
            <a:pPr marL="285750" indent="-285750">
              <a:buFont typeface="Wingdings" panose="05000000000000000000" pitchFamily="2" charset="2"/>
              <a:buChar char="v"/>
            </a:pPr>
            <a:r>
              <a:rPr lang="en-US" sz="1400" dirty="0"/>
              <a:t>Arsenal signs new kit deal with Adidas beginning in July, 2019. –CNBC.com</a:t>
            </a:r>
          </a:p>
          <a:p>
            <a:pPr marL="285750" indent="-285750">
              <a:buFont typeface="Wingdings" panose="05000000000000000000" pitchFamily="2" charset="2"/>
              <a:buChar char="v"/>
            </a:pPr>
            <a:r>
              <a:rPr lang="en-US" sz="1400" dirty="0"/>
              <a:t>New deal: £300 million ($391 million) over five years. –CNBC.com</a:t>
            </a:r>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endParaRPr lang="en-US" sz="1400" dirty="0"/>
          </a:p>
        </p:txBody>
      </p:sp>
    </p:spTree>
    <p:extLst>
      <p:ext uri="{BB962C8B-B14F-4D97-AF65-F5344CB8AC3E}">
        <p14:creationId xmlns:p14="http://schemas.microsoft.com/office/powerpoint/2010/main" val="20838974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998813A-F6E6-4A94-832F-F7DE4D734C33}"/>
              </a:ext>
            </a:extLst>
          </p:cNvPr>
          <p:cNvSpPr>
            <a:spLocks noGrp="1"/>
          </p:cNvSpPr>
          <p:nvPr>
            <p:ph type="title"/>
          </p:nvPr>
        </p:nvSpPr>
        <p:spPr>
          <a:xfrm>
            <a:off x="0" y="613047"/>
            <a:ext cx="4011076" cy="877798"/>
          </a:xfrm>
        </p:spPr>
        <p:txBody>
          <a:bodyPr/>
          <a:lstStyle/>
          <a:p>
            <a:r>
              <a:rPr lang="en-US" dirty="0"/>
              <a:t>Competitor Overview: Puma</a:t>
            </a:r>
            <a:br>
              <a:rPr lang="en-US" dirty="0"/>
            </a:br>
            <a:endParaRPr lang="en-US" dirty="0"/>
          </a:p>
        </p:txBody>
      </p:sp>
      <p:sp>
        <p:nvSpPr>
          <p:cNvPr id="2" name="TextBox 1">
            <a:extLst>
              <a:ext uri="{FF2B5EF4-FFF2-40B4-BE49-F238E27FC236}">
                <a16:creationId xmlns:a16="http://schemas.microsoft.com/office/drawing/2014/main" id="{EF4BE78E-D0CC-4EA6-930D-7753D3477C35}"/>
              </a:ext>
            </a:extLst>
          </p:cNvPr>
          <p:cNvSpPr txBox="1"/>
          <p:nvPr/>
        </p:nvSpPr>
        <p:spPr>
          <a:xfrm>
            <a:off x="307756" y="1226820"/>
            <a:ext cx="4011076" cy="3662541"/>
          </a:xfrm>
          <a:prstGeom prst="rect">
            <a:avLst/>
          </a:prstGeom>
          <a:noFill/>
        </p:spPr>
        <p:txBody>
          <a:bodyPr wrap="square" rtlCol="0">
            <a:spAutoFit/>
          </a:bodyPr>
          <a:lstStyle/>
          <a:p>
            <a:pPr marL="285750" indent="-285750">
              <a:buFont typeface="Wingdings" panose="05000000000000000000" pitchFamily="2" charset="2"/>
              <a:buChar char="v"/>
            </a:pPr>
            <a:r>
              <a:rPr lang="en-US" sz="1600" dirty="0"/>
              <a:t>Goal: “Gain market share,”</a:t>
            </a:r>
          </a:p>
          <a:p>
            <a:pPr marL="285750" indent="-285750">
              <a:buFont typeface="Wingdings" panose="05000000000000000000" pitchFamily="2" charset="2"/>
              <a:buChar char="v"/>
            </a:pPr>
            <a:r>
              <a:rPr lang="en-US" sz="1600" dirty="0"/>
              <a:t>Plan: “Make sure that there’s no part of the world where there’s football without Puma.”</a:t>
            </a:r>
          </a:p>
          <a:p>
            <a:r>
              <a:rPr lang="en-US" sz="1600" dirty="0"/>
              <a:t>- Puma’s head of sports marketing, Johan </a:t>
            </a:r>
            <a:r>
              <a:rPr lang="en-US" sz="1600" dirty="0" err="1"/>
              <a:t>Adamsson</a:t>
            </a:r>
            <a:endParaRPr lang="en-US" sz="1600" dirty="0"/>
          </a:p>
          <a:p>
            <a:pPr marL="285750" indent="-285750">
              <a:buFont typeface="Wingdings" panose="05000000000000000000" pitchFamily="2" charset="2"/>
              <a:buChar char="v"/>
            </a:pPr>
            <a:r>
              <a:rPr lang="en-US" sz="1600" dirty="0"/>
              <a:t>“Puma has signed three top-flight soccer clubs — AC Milan, Olympique Marseille und Borussia </a:t>
            </a:r>
            <a:r>
              <a:rPr lang="en-US" sz="1600" dirty="0" err="1"/>
              <a:t>Mönchengladbach</a:t>
            </a:r>
            <a:r>
              <a:rPr lang="en-US" sz="1600" dirty="0"/>
              <a:t>”</a:t>
            </a:r>
          </a:p>
          <a:p>
            <a:pPr marL="285750" indent="-285750">
              <a:buFont typeface="Wingdings" panose="05000000000000000000" pitchFamily="2" charset="2"/>
              <a:buChar char="v"/>
            </a:pPr>
            <a:r>
              <a:rPr lang="en-US" sz="1600" dirty="0"/>
              <a:t>“Puma has sought to rebuild its reputation in sports performance gear with signings” –Reuters.com</a:t>
            </a:r>
          </a:p>
          <a:p>
            <a:pPr marL="285750" indent="-285750">
              <a:buFont typeface="Wingdings" panose="05000000000000000000" pitchFamily="2" charset="2"/>
              <a:buChar char="v"/>
            </a:pPr>
            <a:endParaRPr lang="en-US" sz="1600" dirty="0"/>
          </a:p>
          <a:p>
            <a:pPr marL="285750" indent="-285750">
              <a:buFont typeface="Wingdings" panose="05000000000000000000" pitchFamily="2" charset="2"/>
              <a:buChar char="v"/>
            </a:pPr>
            <a:endParaRPr lang="en-US" dirty="0"/>
          </a:p>
        </p:txBody>
      </p:sp>
      <p:sp>
        <p:nvSpPr>
          <p:cNvPr id="4" name="TextBox 3">
            <a:extLst>
              <a:ext uri="{FF2B5EF4-FFF2-40B4-BE49-F238E27FC236}">
                <a16:creationId xmlns:a16="http://schemas.microsoft.com/office/drawing/2014/main" id="{27A65B32-AD20-4753-995B-7B754D70BEF7}"/>
              </a:ext>
            </a:extLst>
          </p:cNvPr>
          <p:cNvSpPr txBox="1"/>
          <p:nvPr/>
        </p:nvSpPr>
        <p:spPr>
          <a:xfrm>
            <a:off x="4626588" y="1226820"/>
            <a:ext cx="3901440" cy="1631216"/>
          </a:xfrm>
          <a:prstGeom prst="rect">
            <a:avLst/>
          </a:prstGeom>
          <a:noFill/>
        </p:spPr>
        <p:txBody>
          <a:bodyPr wrap="square" rtlCol="0">
            <a:spAutoFit/>
          </a:bodyPr>
          <a:lstStyle/>
          <a:p>
            <a:pPr marL="285750" indent="-285750" fontAlgn="base">
              <a:buFont typeface="Wingdings" panose="05000000000000000000" pitchFamily="2" charset="2"/>
              <a:buChar char="v"/>
            </a:pPr>
            <a:r>
              <a:rPr lang="en-US" sz="1600" dirty="0"/>
              <a:t>Feb. 2019: Puma signs partnership Manchester City</a:t>
            </a:r>
          </a:p>
          <a:p>
            <a:pPr marL="285750" indent="-285750" fontAlgn="base">
              <a:buFont typeface="Wingdings" panose="05000000000000000000" pitchFamily="2" charset="2"/>
              <a:buChar char="v"/>
            </a:pPr>
            <a:r>
              <a:rPr lang="en-US" sz="1600" dirty="0"/>
              <a:t>“Deal could be worth 50 million pounds ($</a:t>
            </a:r>
            <a:r>
              <a:rPr lang="en-US" sz="1600" b="1" dirty="0"/>
              <a:t>67 million</a:t>
            </a:r>
            <a:r>
              <a:rPr lang="en-US" sz="1600" dirty="0"/>
              <a:t>) a year” -Reuters.com</a:t>
            </a:r>
          </a:p>
          <a:p>
            <a:pPr marL="285750" indent="-285750" fontAlgn="base">
              <a:buFont typeface="Wingdings" panose="05000000000000000000" pitchFamily="2" charset="2"/>
              <a:buChar char="v"/>
            </a:pPr>
            <a:r>
              <a:rPr lang="en-US" sz="1600" dirty="0"/>
              <a:t>“Deal could be worth up to </a:t>
            </a:r>
            <a:r>
              <a:rPr lang="en-US" sz="1600" u="sng" dirty="0"/>
              <a:t>£65m a year for 10 years</a:t>
            </a:r>
            <a:r>
              <a:rPr lang="en-US" sz="1600" dirty="0"/>
              <a:t>.” -BBC.com</a:t>
            </a:r>
          </a:p>
        </p:txBody>
      </p:sp>
    </p:spTree>
    <p:extLst>
      <p:ext uri="{BB962C8B-B14F-4D97-AF65-F5344CB8AC3E}">
        <p14:creationId xmlns:p14="http://schemas.microsoft.com/office/powerpoint/2010/main" val="16422567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072A2F69-2D44-484D-A652-323D911C5B2D}"/>
              </a:ext>
            </a:extLst>
          </p:cNvPr>
          <p:cNvPicPr>
            <a:picLocks noChangeAspect="1"/>
          </p:cNvPicPr>
          <p:nvPr/>
        </p:nvPicPr>
        <p:blipFill>
          <a:blip r:embed="rId2"/>
          <a:stretch>
            <a:fillRect/>
          </a:stretch>
        </p:blipFill>
        <p:spPr>
          <a:xfrm>
            <a:off x="6776085" y="712816"/>
            <a:ext cx="2236152" cy="4065731"/>
          </a:xfrm>
          <a:prstGeom prst="rect">
            <a:avLst/>
          </a:prstGeom>
        </p:spPr>
      </p:pic>
      <p:pic>
        <p:nvPicPr>
          <p:cNvPr id="17" name="Picture 16">
            <a:extLst>
              <a:ext uri="{FF2B5EF4-FFF2-40B4-BE49-F238E27FC236}">
                <a16:creationId xmlns:a16="http://schemas.microsoft.com/office/drawing/2014/main" id="{886D0F14-E436-458B-BD9C-523B908CE1BA}"/>
              </a:ext>
            </a:extLst>
          </p:cNvPr>
          <p:cNvPicPr>
            <a:picLocks noChangeAspect="1"/>
          </p:cNvPicPr>
          <p:nvPr/>
        </p:nvPicPr>
        <p:blipFill>
          <a:blip r:embed="rId3"/>
          <a:stretch>
            <a:fillRect/>
          </a:stretch>
        </p:blipFill>
        <p:spPr>
          <a:xfrm>
            <a:off x="268924" y="808067"/>
            <a:ext cx="4015425" cy="2244694"/>
          </a:xfrm>
          <a:prstGeom prst="rect">
            <a:avLst/>
          </a:prstGeom>
        </p:spPr>
      </p:pic>
      <p:sp>
        <p:nvSpPr>
          <p:cNvPr id="20" name="TextBox 19">
            <a:extLst>
              <a:ext uri="{FF2B5EF4-FFF2-40B4-BE49-F238E27FC236}">
                <a16:creationId xmlns:a16="http://schemas.microsoft.com/office/drawing/2014/main" id="{4312FC74-1408-48AD-B018-FACBCDC37463}"/>
              </a:ext>
            </a:extLst>
          </p:cNvPr>
          <p:cNvSpPr txBox="1"/>
          <p:nvPr/>
        </p:nvSpPr>
        <p:spPr>
          <a:xfrm>
            <a:off x="447675" y="528150"/>
            <a:ext cx="3371850" cy="461665"/>
          </a:xfrm>
          <a:prstGeom prst="rect">
            <a:avLst/>
          </a:prstGeom>
          <a:noFill/>
        </p:spPr>
        <p:txBody>
          <a:bodyPr wrap="square" rtlCol="0">
            <a:spAutoFit/>
          </a:bodyPr>
          <a:lstStyle/>
          <a:p>
            <a:r>
              <a:rPr lang="en-US" sz="2400" dirty="0"/>
              <a:t>Sponsorship</a:t>
            </a:r>
          </a:p>
        </p:txBody>
      </p:sp>
      <p:pic>
        <p:nvPicPr>
          <p:cNvPr id="22" name="Picture 21">
            <a:extLst>
              <a:ext uri="{FF2B5EF4-FFF2-40B4-BE49-F238E27FC236}">
                <a16:creationId xmlns:a16="http://schemas.microsoft.com/office/drawing/2014/main" id="{4335203E-D4A7-4B6E-90C5-083AD07923D5}"/>
              </a:ext>
            </a:extLst>
          </p:cNvPr>
          <p:cNvPicPr>
            <a:picLocks noChangeAspect="1"/>
          </p:cNvPicPr>
          <p:nvPr/>
        </p:nvPicPr>
        <p:blipFill>
          <a:blip r:embed="rId4"/>
          <a:stretch>
            <a:fillRect/>
          </a:stretch>
        </p:blipFill>
        <p:spPr>
          <a:xfrm>
            <a:off x="4463100" y="897481"/>
            <a:ext cx="2124238" cy="2554379"/>
          </a:xfrm>
          <a:prstGeom prst="rect">
            <a:avLst/>
          </a:prstGeom>
        </p:spPr>
      </p:pic>
      <p:sp>
        <p:nvSpPr>
          <p:cNvPr id="23" name="TextBox 22">
            <a:extLst>
              <a:ext uri="{FF2B5EF4-FFF2-40B4-BE49-F238E27FC236}">
                <a16:creationId xmlns:a16="http://schemas.microsoft.com/office/drawing/2014/main" id="{234F40C4-8986-4791-9463-A919CC0AF604}"/>
              </a:ext>
            </a:extLst>
          </p:cNvPr>
          <p:cNvSpPr txBox="1"/>
          <p:nvPr/>
        </p:nvSpPr>
        <p:spPr>
          <a:xfrm>
            <a:off x="3877707" y="451206"/>
            <a:ext cx="2980293" cy="523220"/>
          </a:xfrm>
          <a:prstGeom prst="rect">
            <a:avLst/>
          </a:prstGeom>
          <a:noFill/>
        </p:spPr>
        <p:txBody>
          <a:bodyPr wrap="square" rtlCol="0">
            <a:spAutoFit/>
          </a:bodyPr>
          <a:lstStyle/>
          <a:p>
            <a:pPr algn="ctr"/>
            <a:r>
              <a:rPr lang="en-US" sz="1400" dirty="0"/>
              <a:t>FIFA Women’s World Cup Prize Money</a:t>
            </a:r>
          </a:p>
          <a:p>
            <a:pPr algn="ctr"/>
            <a:r>
              <a:rPr lang="en-US" sz="1400" dirty="0"/>
              <a:t>2015 to 2019</a:t>
            </a:r>
          </a:p>
        </p:txBody>
      </p:sp>
      <p:sp>
        <p:nvSpPr>
          <p:cNvPr id="24" name="TextBox 23">
            <a:extLst>
              <a:ext uri="{FF2B5EF4-FFF2-40B4-BE49-F238E27FC236}">
                <a16:creationId xmlns:a16="http://schemas.microsoft.com/office/drawing/2014/main" id="{5C150036-5A49-41BF-BAE1-982F67BD5663}"/>
              </a:ext>
            </a:extLst>
          </p:cNvPr>
          <p:cNvSpPr txBox="1"/>
          <p:nvPr/>
        </p:nvSpPr>
        <p:spPr>
          <a:xfrm>
            <a:off x="148912" y="3507711"/>
            <a:ext cx="6571928" cy="1077218"/>
          </a:xfrm>
          <a:prstGeom prst="rect">
            <a:avLst/>
          </a:prstGeom>
          <a:noFill/>
        </p:spPr>
        <p:txBody>
          <a:bodyPr wrap="square" rtlCol="0">
            <a:spAutoFit/>
          </a:bodyPr>
          <a:lstStyle/>
          <a:p>
            <a:pPr marL="285750" indent="-285750">
              <a:buFont typeface="Wingdings" panose="05000000000000000000" pitchFamily="2" charset="2"/>
              <a:buChar char="v"/>
            </a:pPr>
            <a:r>
              <a:rPr lang="en-US" sz="1600" dirty="0"/>
              <a:t>“</a:t>
            </a:r>
            <a:r>
              <a:rPr lang="en-US" sz="1600" b="1" dirty="0"/>
              <a:t>Twenty-one million </a:t>
            </a:r>
            <a:r>
              <a:rPr lang="en-US" sz="1600" dirty="0"/>
              <a:t>women and girls participate in the beautiful game across Europe and at Visa we want to celebrate every single one of them,” - Charlotte Hogg, CEO, Visa Europe</a:t>
            </a:r>
          </a:p>
          <a:p>
            <a:endParaRPr lang="en-US" sz="1600" dirty="0"/>
          </a:p>
        </p:txBody>
      </p:sp>
    </p:spTree>
    <p:extLst>
      <p:ext uri="{BB962C8B-B14F-4D97-AF65-F5344CB8AC3E}">
        <p14:creationId xmlns:p14="http://schemas.microsoft.com/office/powerpoint/2010/main" val="8368027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B85B400-A243-49A1-9457-DD005B2A3EDB}"/>
              </a:ext>
            </a:extLst>
          </p:cNvPr>
          <p:cNvPicPr>
            <a:picLocks noChangeAspect="1"/>
          </p:cNvPicPr>
          <p:nvPr/>
        </p:nvPicPr>
        <p:blipFill>
          <a:blip r:embed="rId2"/>
          <a:stretch>
            <a:fillRect/>
          </a:stretch>
        </p:blipFill>
        <p:spPr>
          <a:xfrm>
            <a:off x="5110517" y="1179431"/>
            <a:ext cx="2672005" cy="1828512"/>
          </a:xfrm>
          <a:prstGeom prst="rect">
            <a:avLst/>
          </a:prstGeom>
        </p:spPr>
      </p:pic>
      <p:pic>
        <p:nvPicPr>
          <p:cNvPr id="12" name="Picture 11">
            <a:extLst>
              <a:ext uri="{FF2B5EF4-FFF2-40B4-BE49-F238E27FC236}">
                <a16:creationId xmlns:a16="http://schemas.microsoft.com/office/drawing/2014/main" id="{2B8C8C3B-3B9F-4808-AA86-12039ACA3E9A}"/>
              </a:ext>
            </a:extLst>
          </p:cNvPr>
          <p:cNvPicPr>
            <a:picLocks noChangeAspect="1"/>
          </p:cNvPicPr>
          <p:nvPr/>
        </p:nvPicPr>
        <p:blipFill>
          <a:blip r:embed="rId3"/>
          <a:stretch>
            <a:fillRect/>
          </a:stretch>
        </p:blipFill>
        <p:spPr>
          <a:xfrm>
            <a:off x="5110517" y="3065929"/>
            <a:ext cx="2672005" cy="1360819"/>
          </a:xfrm>
          <a:prstGeom prst="rect">
            <a:avLst/>
          </a:prstGeom>
        </p:spPr>
      </p:pic>
      <p:sp>
        <p:nvSpPr>
          <p:cNvPr id="13" name="TextBox 12">
            <a:extLst>
              <a:ext uri="{FF2B5EF4-FFF2-40B4-BE49-F238E27FC236}">
                <a16:creationId xmlns:a16="http://schemas.microsoft.com/office/drawing/2014/main" id="{1AC7869F-FF56-414D-ABE0-14ECD35B34AC}"/>
              </a:ext>
            </a:extLst>
          </p:cNvPr>
          <p:cNvSpPr txBox="1"/>
          <p:nvPr/>
        </p:nvSpPr>
        <p:spPr>
          <a:xfrm>
            <a:off x="4472940" y="475114"/>
            <a:ext cx="3947160" cy="646331"/>
          </a:xfrm>
          <a:prstGeom prst="rect">
            <a:avLst/>
          </a:prstGeom>
          <a:noFill/>
        </p:spPr>
        <p:txBody>
          <a:bodyPr wrap="square" rtlCol="0">
            <a:spAutoFit/>
          </a:bodyPr>
          <a:lstStyle/>
          <a:p>
            <a:pPr algn="ctr"/>
            <a:r>
              <a:rPr lang="en-US" dirty="0">
                <a:solidFill>
                  <a:schemeClr val="bg1"/>
                </a:solidFill>
              </a:rPr>
              <a:t>European Women’s Soccer Investment 2012-2017</a:t>
            </a:r>
          </a:p>
        </p:txBody>
      </p:sp>
      <p:sp>
        <p:nvSpPr>
          <p:cNvPr id="15" name="TextBox 14">
            <a:extLst>
              <a:ext uri="{FF2B5EF4-FFF2-40B4-BE49-F238E27FC236}">
                <a16:creationId xmlns:a16="http://schemas.microsoft.com/office/drawing/2014/main" id="{5D7A968D-F38B-4DD0-A996-782F2616D606}"/>
              </a:ext>
            </a:extLst>
          </p:cNvPr>
          <p:cNvSpPr txBox="1"/>
          <p:nvPr/>
        </p:nvSpPr>
        <p:spPr>
          <a:xfrm>
            <a:off x="159296" y="812260"/>
            <a:ext cx="4363436" cy="1446550"/>
          </a:xfrm>
          <a:prstGeom prst="rect">
            <a:avLst/>
          </a:prstGeom>
          <a:noFill/>
        </p:spPr>
        <p:txBody>
          <a:bodyPr wrap="square" rtlCol="0">
            <a:spAutoFit/>
          </a:bodyPr>
          <a:lstStyle/>
          <a:p>
            <a:r>
              <a:rPr lang="en-US" sz="1400" dirty="0">
                <a:solidFill>
                  <a:schemeClr val="bg1"/>
                </a:solidFill>
              </a:rPr>
              <a:t>With more money, “you might have access to better trainers, to better fitness instructors, to strength coaches and even to start specializing particular coaching areas”</a:t>
            </a:r>
          </a:p>
          <a:p>
            <a:pPr marL="285750" indent="-285750">
              <a:buFont typeface="Wingdings" panose="05000000000000000000" pitchFamily="2" charset="2"/>
              <a:buChar char="v"/>
            </a:pPr>
            <a:r>
              <a:rPr lang="en-US" sz="1400" dirty="0">
                <a:solidFill>
                  <a:schemeClr val="bg1"/>
                </a:solidFill>
              </a:rPr>
              <a:t>	Eileen </a:t>
            </a:r>
            <a:r>
              <a:rPr lang="en-US" sz="1400" dirty="0" err="1">
                <a:solidFill>
                  <a:schemeClr val="bg1"/>
                </a:solidFill>
              </a:rPr>
              <a:t>Narcotta</a:t>
            </a:r>
            <a:r>
              <a:rPr lang="en-US" sz="1400" dirty="0">
                <a:solidFill>
                  <a:schemeClr val="bg1"/>
                </a:solidFill>
              </a:rPr>
              <a:t>-Welp, Assistant Professor and Soccer Scholar at University of Wisconsin- La Crosse</a:t>
            </a:r>
          </a:p>
          <a:p>
            <a:endParaRPr lang="en-US" dirty="0">
              <a:solidFill>
                <a:schemeClr val="bg1"/>
              </a:solidFill>
            </a:endParaRPr>
          </a:p>
        </p:txBody>
      </p:sp>
      <p:sp>
        <p:nvSpPr>
          <p:cNvPr id="16" name="TextBox 15">
            <a:extLst>
              <a:ext uri="{FF2B5EF4-FFF2-40B4-BE49-F238E27FC236}">
                <a16:creationId xmlns:a16="http://schemas.microsoft.com/office/drawing/2014/main" id="{6C6909CE-F2EB-42DA-8B44-6AF392ADCFFB}"/>
              </a:ext>
            </a:extLst>
          </p:cNvPr>
          <p:cNvSpPr txBox="1"/>
          <p:nvPr/>
        </p:nvSpPr>
        <p:spPr>
          <a:xfrm>
            <a:off x="241540" y="436724"/>
            <a:ext cx="3649980" cy="369332"/>
          </a:xfrm>
          <a:prstGeom prst="rect">
            <a:avLst/>
          </a:prstGeom>
          <a:noFill/>
        </p:spPr>
        <p:txBody>
          <a:bodyPr wrap="square" rtlCol="0">
            <a:spAutoFit/>
          </a:bodyPr>
          <a:lstStyle/>
          <a:p>
            <a:r>
              <a:rPr lang="en-US" dirty="0">
                <a:solidFill>
                  <a:schemeClr val="bg1"/>
                </a:solidFill>
              </a:rPr>
              <a:t>Sponsorships</a:t>
            </a:r>
          </a:p>
        </p:txBody>
      </p:sp>
      <p:pic>
        <p:nvPicPr>
          <p:cNvPr id="3" name="Picture 2">
            <a:extLst>
              <a:ext uri="{FF2B5EF4-FFF2-40B4-BE49-F238E27FC236}">
                <a16:creationId xmlns:a16="http://schemas.microsoft.com/office/drawing/2014/main" id="{2557936C-E918-4FAF-A0E9-E159491D681A}"/>
              </a:ext>
            </a:extLst>
          </p:cNvPr>
          <p:cNvPicPr>
            <a:picLocks noChangeAspect="1"/>
          </p:cNvPicPr>
          <p:nvPr/>
        </p:nvPicPr>
        <p:blipFill>
          <a:blip r:embed="rId4"/>
          <a:stretch>
            <a:fillRect/>
          </a:stretch>
        </p:blipFill>
        <p:spPr>
          <a:xfrm>
            <a:off x="977128" y="2102287"/>
            <a:ext cx="2437711" cy="2939735"/>
          </a:xfrm>
          <a:prstGeom prst="rect">
            <a:avLst/>
          </a:prstGeom>
        </p:spPr>
      </p:pic>
    </p:spTree>
    <p:extLst>
      <p:ext uri="{BB962C8B-B14F-4D97-AF65-F5344CB8AC3E}">
        <p14:creationId xmlns:p14="http://schemas.microsoft.com/office/powerpoint/2010/main" val="16668127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1D4885E-0168-411D-8334-FF0712B40CDB}"/>
              </a:ext>
            </a:extLst>
          </p:cNvPr>
          <p:cNvSpPr>
            <a:spLocks noGrp="1"/>
          </p:cNvSpPr>
          <p:nvPr>
            <p:ph type="title"/>
          </p:nvPr>
        </p:nvSpPr>
        <p:spPr>
          <a:xfrm>
            <a:off x="138854" y="165779"/>
            <a:ext cx="2603492" cy="877798"/>
          </a:xfrm>
        </p:spPr>
        <p:txBody>
          <a:bodyPr/>
          <a:lstStyle/>
          <a:p>
            <a:pPr algn="l"/>
            <a:r>
              <a:rPr lang="en-US" sz="2800" dirty="0"/>
              <a:t>Sponsorships</a:t>
            </a:r>
            <a:endParaRPr lang="en-US" dirty="0"/>
          </a:p>
        </p:txBody>
      </p:sp>
      <p:sp>
        <p:nvSpPr>
          <p:cNvPr id="5" name="TextBox 4">
            <a:extLst>
              <a:ext uri="{FF2B5EF4-FFF2-40B4-BE49-F238E27FC236}">
                <a16:creationId xmlns:a16="http://schemas.microsoft.com/office/drawing/2014/main" id="{AB9AD0E7-12A3-48F3-96DF-18B26F04CFB8}"/>
              </a:ext>
            </a:extLst>
          </p:cNvPr>
          <p:cNvSpPr txBox="1"/>
          <p:nvPr/>
        </p:nvSpPr>
        <p:spPr>
          <a:xfrm>
            <a:off x="227486" y="922917"/>
            <a:ext cx="4108294" cy="2246769"/>
          </a:xfrm>
          <a:prstGeom prst="rect">
            <a:avLst/>
          </a:prstGeom>
          <a:noFill/>
        </p:spPr>
        <p:txBody>
          <a:bodyPr wrap="square" rtlCol="0">
            <a:spAutoFit/>
          </a:bodyPr>
          <a:lstStyle/>
          <a:p>
            <a:pPr marL="285750" indent="-285750">
              <a:buFont typeface="Wingdings" panose="05000000000000000000" pitchFamily="2" charset="2"/>
              <a:buChar char="v"/>
            </a:pPr>
            <a:r>
              <a:rPr lang="en-US" sz="1400" dirty="0">
                <a:solidFill>
                  <a:schemeClr val="bg1"/>
                </a:solidFill>
              </a:rPr>
              <a:t>“Chemicals company </a:t>
            </a:r>
            <a:r>
              <a:rPr lang="en-US" sz="1400" u="sng" dirty="0">
                <a:solidFill>
                  <a:schemeClr val="bg1"/>
                </a:solidFill>
              </a:rPr>
              <a:t>Arkema SA</a:t>
            </a:r>
            <a:r>
              <a:rPr lang="en-US" sz="1400" dirty="0">
                <a:solidFill>
                  <a:schemeClr val="bg1"/>
                </a:solidFill>
              </a:rPr>
              <a:t>:  three-year</a:t>
            </a:r>
            <a:r>
              <a:rPr lang="en-US" sz="1400" u="sng" dirty="0">
                <a:solidFill>
                  <a:schemeClr val="bg1"/>
                </a:solidFill>
              </a:rPr>
              <a:t> </a:t>
            </a:r>
            <a:r>
              <a:rPr lang="en-US" sz="1400" dirty="0">
                <a:solidFill>
                  <a:schemeClr val="bg1"/>
                </a:solidFill>
              </a:rPr>
              <a:t>contract for the naming rights with the top women’s professional league</a:t>
            </a:r>
          </a:p>
          <a:p>
            <a:pPr marL="742950" lvl="1" indent="-285750">
              <a:buFont typeface="Wingdings" panose="05000000000000000000" pitchFamily="2" charset="2"/>
              <a:buChar char="v"/>
            </a:pPr>
            <a:r>
              <a:rPr lang="en-US" sz="1400" dirty="0">
                <a:solidFill>
                  <a:schemeClr val="bg1"/>
                </a:solidFill>
              </a:rPr>
              <a:t>“1 million euros ($1.13 million) a year” –Bloomberg.com</a:t>
            </a:r>
          </a:p>
          <a:p>
            <a:pPr marL="285750" indent="-285750">
              <a:buFont typeface="Wingdings" panose="05000000000000000000" pitchFamily="2" charset="2"/>
              <a:buChar char="v"/>
            </a:pPr>
            <a:r>
              <a:rPr lang="en-US" sz="1400" u="sng" dirty="0">
                <a:solidFill>
                  <a:schemeClr val="bg1"/>
                </a:solidFill>
              </a:rPr>
              <a:t>Budweiser</a:t>
            </a:r>
            <a:r>
              <a:rPr lang="en-US" sz="1400" dirty="0">
                <a:solidFill>
                  <a:schemeClr val="bg1"/>
                </a:solidFill>
              </a:rPr>
              <a:t>: March 2019 Extended contract with FA and became official beer sponsor of England’s national team</a:t>
            </a:r>
          </a:p>
          <a:p>
            <a:pPr lvl="1"/>
            <a:endParaRPr lang="en-US" sz="1400" dirty="0">
              <a:solidFill>
                <a:schemeClr val="bg1"/>
              </a:solidFill>
            </a:endParaRPr>
          </a:p>
          <a:p>
            <a:pPr marL="742950" lvl="1" indent="-285750">
              <a:buFont typeface="Wingdings" panose="05000000000000000000" pitchFamily="2" charset="2"/>
              <a:buChar char="v"/>
            </a:pPr>
            <a:endParaRPr lang="en-US" sz="1400" dirty="0">
              <a:solidFill>
                <a:schemeClr val="bg1"/>
              </a:solidFill>
            </a:endParaRPr>
          </a:p>
        </p:txBody>
      </p:sp>
      <p:sp>
        <p:nvSpPr>
          <p:cNvPr id="2" name="TextBox 1">
            <a:extLst>
              <a:ext uri="{FF2B5EF4-FFF2-40B4-BE49-F238E27FC236}">
                <a16:creationId xmlns:a16="http://schemas.microsoft.com/office/drawing/2014/main" id="{48F949B4-AD04-4160-A761-20584D80D616}"/>
              </a:ext>
            </a:extLst>
          </p:cNvPr>
          <p:cNvSpPr txBox="1"/>
          <p:nvPr/>
        </p:nvSpPr>
        <p:spPr>
          <a:xfrm>
            <a:off x="4661746" y="938612"/>
            <a:ext cx="4178969" cy="3046988"/>
          </a:xfrm>
          <a:prstGeom prst="rect">
            <a:avLst/>
          </a:prstGeom>
          <a:noFill/>
        </p:spPr>
        <p:txBody>
          <a:bodyPr wrap="square" rtlCol="0">
            <a:spAutoFit/>
          </a:bodyPr>
          <a:lstStyle/>
          <a:p>
            <a:r>
              <a:rPr lang="en-US" sz="1600" dirty="0">
                <a:solidFill>
                  <a:schemeClr val="bg1"/>
                </a:solidFill>
              </a:rPr>
              <a:t>List of Brands sponsoring World Cup Final Match </a:t>
            </a:r>
          </a:p>
          <a:p>
            <a:pPr marL="342900" indent="-342900">
              <a:buFont typeface="+mj-lt"/>
              <a:buAutoNum type="arabicPeriod"/>
            </a:pPr>
            <a:r>
              <a:rPr lang="en-US" sz="1600" dirty="0">
                <a:solidFill>
                  <a:schemeClr val="bg1"/>
                </a:solidFill>
              </a:rPr>
              <a:t>Nike </a:t>
            </a:r>
          </a:p>
          <a:p>
            <a:pPr marL="342900" indent="-342900">
              <a:buFont typeface="+mj-lt"/>
              <a:buAutoNum type="arabicPeriod"/>
            </a:pPr>
            <a:r>
              <a:rPr lang="en-US" sz="1600" dirty="0">
                <a:solidFill>
                  <a:schemeClr val="bg1"/>
                </a:solidFill>
              </a:rPr>
              <a:t>Volkswagen </a:t>
            </a:r>
          </a:p>
          <a:p>
            <a:pPr marL="342900" indent="-342900">
              <a:buFont typeface="+mj-lt"/>
              <a:buAutoNum type="arabicPeriod"/>
            </a:pPr>
            <a:r>
              <a:rPr lang="en-US" sz="1600" dirty="0">
                <a:solidFill>
                  <a:schemeClr val="bg1"/>
                </a:solidFill>
              </a:rPr>
              <a:t>Walt Disney Pictures (“Mulan,” “The Lion King”) </a:t>
            </a:r>
          </a:p>
          <a:p>
            <a:pPr marL="342900" indent="-342900">
              <a:buFont typeface="+mj-lt"/>
              <a:buAutoNum type="arabicPeriod"/>
            </a:pPr>
            <a:r>
              <a:rPr lang="en-US" sz="1600" dirty="0">
                <a:solidFill>
                  <a:schemeClr val="bg1"/>
                </a:solidFill>
              </a:rPr>
              <a:t>Wells Fargo </a:t>
            </a:r>
          </a:p>
          <a:p>
            <a:pPr marL="342900" indent="-342900">
              <a:buFont typeface="+mj-lt"/>
              <a:buAutoNum type="arabicPeriod"/>
            </a:pPr>
            <a:r>
              <a:rPr lang="en-US" sz="1600" dirty="0" err="1">
                <a:solidFill>
                  <a:schemeClr val="bg1"/>
                </a:solidFill>
              </a:rPr>
              <a:t>SoFi</a:t>
            </a:r>
            <a:r>
              <a:rPr lang="en-US" sz="1600" dirty="0">
                <a:solidFill>
                  <a:schemeClr val="bg1"/>
                </a:solidFill>
              </a:rPr>
              <a:t> </a:t>
            </a:r>
          </a:p>
          <a:p>
            <a:pPr marL="342900" indent="-342900">
              <a:buFont typeface="+mj-lt"/>
              <a:buAutoNum type="arabicPeriod"/>
            </a:pPr>
            <a:r>
              <a:rPr lang="en-US" sz="1600" dirty="0">
                <a:solidFill>
                  <a:schemeClr val="bg1"/>
                </a:solidFill>
              </a:rPr>
              <a:t>Verizon </a:t>
            </a:r>
          </a:p>
          <a:p>
            <a:pPr marL="342900" indent="-342900">
              <a:buFont typeface="+mj-lt"/>
              <a:buAutoNum type="arabicPeriod"/>
            </a:pPr>
            <a:r>
              <a:rPr lang="en-US" sz="1600" dirty="0">
                <a:solidFill>
                  <a:schemeClr val="bg1"/>
                </a:solidFill>
              </a:rPr>
              <a:t>Google Nest </a:t>
            </a:r>
          </a:p>
          <a:p>
            <a:pPr marL="342900" indent="-342900">
              <a:buFont typeface="+mj-lt"/>
              <a:buAutoNum type="arabicPeriod"/>
            </a:pPr>
            <a:r>
              <a:rPr lang="en-US" sz="1600" dirty="0">
                <a:solidFill>
                  <a:schemeClr val="bg1"/>
                </a:solidFill>
              </a:rPr>
              <a:t>State Farm</a:t>
            </a:r>
          </a:p>
          <a:p>
            <a:pPr marL="342900" indent="-342900">
              <a:buFont typeface="+mj-lt"/>
              <a:buAutoNum type="arabicPeriod"/>
            </a:pPr>
            <a:r>
              <a:rPr lang="en-US" sz="1600" dirty="0">
                <a:solidFill>
                  <a:schemeClr val="bg1"/>
                </a:solidFill>
              </a:rPr>
              <a:t>Hotwire</a:t>
            </a:r>
          </a:p>
          <a:p>
            <a:pPr marL="342900" indent="-342900">
              <a:buFont typeface="+mj-lt"/>
              <a:buAutoNum type="arabicPeriod"/>
            </a:pPr>
            <a:r>
              <a:rPr lang="en-US" sz="1600" dirty="0">
                <a:solidFill>
                  <a:schemeClr val="bg1"/>
                </a:solidFill>
              </a:rPr>
              <a:t>Geico, Coca-Cola, Visa and Pizza Hut. </a:t>
            </a:r>
          </a:p>
        </p:txBody>
      </p:sp>
      <p:pic>
        <p:nvPicPr>
          <p:cNvPr id="6" name="Picture 5">
            <a:extLst>
              <a:ext uri="{FF2B5EF4-FFF2-40B4-BE49-F238E27FC236}">
                <a16:creationId xmlns:a16="http://schemas.microsoft.com/office/drawing/2014/main" id="{D7CC03C2-FE88-4FC1-90B8-3CFF49EF51EA}"/>
              </a:ext>
            </a:extLst>
          </p:cNvPr>
          <p:cNvPicPr>
            <a:picLocks noChangeAspect="1"/>
          </p:cNvPicPr>
          <p:nvPr/>
        </p:nvPicPr>
        <p:blipFill>
          <a:blip r:embed="rId2"/>
          <a:stretch>
            <a:fillRect/>
          </a:stretch>
        </p:blipFill>
        <p:spPr>
          <a:xfrm>
            <a:off x="227486" y="2763421"/>
            <a:ext cx="4015986" cy="1346217"/>
          </a:xfrm>
          <a:prstGeom prst="rect">
            <a:avLst/>
          </a:prstGeom>
        </p:spPr>
      </p:pic>
      <p:sp>
        <p:nvSpPr>
          <p:cNvPr id="7" name="TextBox 6">
            <a:extLst>
              <a:ext uri="{FF2B5EF4-FFF2-40B4-BE49-F238E27FC236}">
                <a16:creationId xmlns:a16="http://schemas.microsoft.com/office/drawing/2014/main" id="{42321548-BBFE-41DD-B34A-6441F0AB3768}"/>
              </a:ext>
            </a:extLst>
          </p:cNvPr>
          <p:cNvSpPr txBox="1"/>
          <p:nvPr/>
        </p:nvSpPr>
        <p:spPr>
          <a:xfrm>
            <a:off x="147832" y="4130294"/>
            <a:ext cx="8701861" cy="954107"/>
          </a:xfrm>
          <a:prstGeom prst="rect">
            <a:avLst/>
          </a:prstGeom>
          <a:noFill/>
        </p:spPr>
        <p:txBody>
          <a:bodyPr wrap="square" rtlCol="0">
            <a:spAutoFit/>
          </a:bodyPr>
          <a:lstStyle/>
          <a:p>
            <a:pPr marL="285750" indent="-285750" fontAlgn="base">
              <a:buFont typeface="Wingdings" panose="05000000000000000000" pitchFamily="2" charset="2"/>
              <a:buChar char="v"/>
            </a:pPr>
            <a:r>
              <a:rPr lang="en-US" sz="1400" dirty="0">
                <a:solidFill>
                  <a:schemeClr val="bg1"/>
                </a:solidFill>
              </a:rPr>
              <a:t>FIFA plans on increased prize money for the 2023 WWC:</a:t>
            </a:r>
          </a:p>
          <a:p>
            <a:pPr marL="742950" lvl="1" indent="-285750" fontAlgn="base">
              <a:buFont typeface="Wingdings" panose="05000000000000000000" pitchFamily="2" charset="2"/>
              <a:buChar char="v"/>
            </a:pPr>
            <a:r>
              <a:rPr lang="en-US" sz="1400" dirty="0">
                <a:solidFill>
                  <a:schemeClr val="bg1"/>
                </a:solidFill>
              </a:rPr>
              <a:t>"Moving ahead for the next World Cup, </a:t>
            </a:r>
            <a:r>
              <a:rPr lang="en-US" sz="1400" u="sng" dirty="0">
                <a:solidFill>
                  <a:schemeClr val="bg1"/>
                </a:solidFill>
              </a:rPr>
              <a:t>we will double it</a:t>
            </a:r>
            <a:r>
              <a:rPr lang="en-US" sz="1400" dirty="0">
                <a:solidFill>
                  <a:schemeClr val="bg1"/>
                </a:solidFill>
              </a:rPr>
              <a:t>,“ -FIFA President Gianni Infantino, per ESPN.com</a:t>
            </a:r>
          </a:p>
          <a:p>
            <a:pPr marL="285750" indent="-285750" fontAlgn="base">
              <a:buFont typeface="Wingdings" panose="05000000000000000000" pitchFamily="2" charset="2"/>
              <a:buChar char="v"/>
            </a:pPr>
            <a:r>
              <a:rPr lang="en-US" sz="1400" dirty="0">
                <a:solidFill>
                  <a:schemeClr val="bg1"/>
                </a:solidFill>
              </a:rPr>
              <a:t>“France’s domestic league negotiated a five-year agreement to have its games shown on national TV each week.” –LA Times</a:t>
            </a:r>
          </a:p>
        </p:txBody>
      </p:sp>
    </p:spTree>
    <p:extLst>
      <p:ext uri="{BB962C8B-B14F-4D97-AF65-F5344CB8AC3E}">
        <p14:creationId xmlns:p14="http://schemas.microsoft.com/office/powerpoint/2010/main" val="38344051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CC60AA2-FFA8-4C08-8463-8F2BD312B7B6}"/>
              </a:ext>
            </a:extLst>
          </p:cNvPr>
          <p:cNvSpPr>
            <a:spLocks noGrp="1"/>
          </p:cNvSpPr>
          <p:nvPr>
            <p:ph type="body" sz="quarter" idx="13"/>
          </p:nvPr>
        </p:nvSpPr>
        <p:spPr>
          <a:xfrm>
            <a:off x="264293" y="517134"/>
            <a:ext cx="2311400" cy="618595"/>
          </a:xfrm>
        </p:spPr>
        <p:txBody>
          <a:bodyPr/>
          <a:lstStyle/>
          <a:p>
            <a:r>
              <a:rPr lang="en-US" sz="2000" dirty="0"/>
              <a:t>Sponsorships</a:t>
            </a:r>
          </a:p>
        </p:txBody>
      </p:sp>
      <p:sp>
        <p:nvSpPr>
          <p:cNvPr id="7" name="TextBox 6">
            <a:extLst>
              <a:ext uri="{FF2B5EF4-FFF2-40B4-BE49-F238E27FC236}">
                <a16:creationId xmlns:a16="http://schemas.microsoft.com/office/drawing/2014/main" id="{FD30A54E-E965-4EB2-A5FC-EE404CD33CDE}"/>
              </a:ext>
            </a:extLst>
          </p:cNvPr>
          <p:cNvSpPr txBox="1"/>
          <p:nvPr/>
        </p:nvSpPr>
        <p:spPr>
          <a:xfrm>
            <a:off x="264293" y="1123372"/>
            <a:ext cx="6685005" cy="3139321"/>
          </a:xfrm>
          <a:prstGeom prst="rect">
            <a:avLst/>
          </a:prstGeom>
          <a:noFill/>
        </p:spPr>
        <p:txBody>
          <a:bodyPr wrap="square" rtlCol="0">
            <a:spAutoFit/>
          </a:bodyPr>
          <a:lstStyle/>
          <a:p>
            <a:pPr marL="285750" indent="-285750">
              <a:buFont typeface="Wingdings" panose="05000000000000000000" pitchFamily="2" charset="2"/>
              <a:buChar char="v"/>
            </a:pPr>
            <a:r>
              <a:rPr lang="en-US" dirty="0"/>
              <a:t>December 2018: Visa signed a seven-year deal to become the first ever sponsor of UEFA women’s football, becoming the main partner of flagship events such as the UEFA Women’s Champions League and the UEFA Women’s European Championship</a:t>
            </a:r>
            <a:r>
              <a:rPr lang="en-US" baseline="30000" dirty="0"/>
              <a:t>4</a:t>
            </a:r>
            <a:r>
              <a:rPr lang="en-US" dirty="0"/>
              <a:t>.</a:t>
            </a:r>
          </a:p>
          <a:p>
            <a:pPr marL="285750" indent="-285750">
              <a:buFont typeface="Wingdings" panose="05000000000000000000" pitchFamily="2" charset="2"/>
              <a:buChar char="v"/>
            </a:pPr>
            <a:r>
              <a:rPr lang="en-US" dirty="0"/>
              <a:t>March 2019: Nike signs a five-year exclusive deal with UEFA Women’s Football to supply their ball to all UEFA women’s competitions. </a:t>
            </a:r>
          </a:p>
          <a:p>
            <a:pPr marL="285750" indent="-285750">
              <a:buFont typeface="Wingdings" panose="05000000000000000000" pitchFamily="2" charset="2"/>
              <a:buChar char="v"/>
            </a:pPr>
            <a:r>
              <a:rPr lang="en-US" dirty="0"/>
              <a:t>Barclays will become the title sponsor of the FA WSL in a </a:t>
            </a:r>
            <a:r>
              <a:rPr lang="en-US" u="sng" dirty="0"/>
              <a:t>multi-million pound </a:t>
            </a:r>
            <a:r>
              <a:rPr lang="en-US" dirty="0"/>
              <a:t>sponsorship deal </a:t>
            </a:r>
          </a:p>
          <a:p>
            <a:pPr marL="742950" lvl="1" indent="-285750">
              <a:buFont typeface="Wingdings" panose="05000000000000000000" pitchFamily="2" charset="2"/>
              <a:buChar char="v"/>
            </a:pPr>
            <a:r>
              <a:rPr lang="en-US" dirty="0"/>
              <a:t>the largest ever investment in UK women’s sport by a brand.</a:t>
            </a:r>
          </a:p>
          <a:p>
            <a:endParaRPr lang="en-US" dirty="0"/>
          </a:p>
        </p:txBody>
      </p:sp>
    </p:spTree>
    <p:extLst>
      <p:ext uri="{BB962C8B-B14F-4D97-AF65-F5344CB8AC3E}">
        <p14:creationId xmlns:p14="http://schemas.microsoft.com/office/powerpoint/2010/main" val="4510589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ADB443D6-F2A0-486E-91F7-96B4D84957F6}"/>
              </a:ext>
            </a:extLst>
          </p:cNvPr>
          <p:cNvSpPr>
            <a:spLocks noChangeArrowheads="1"/>
          </p:cNvSpPr>
          <p:nvPr/>
        </p:nvSpPr>
        <p:spPr bwMode="auto">
          <a:xfrm>
            <a:off x="152400" y="863745"/>
            <a:ext cx="5662864" cy="406265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l" defTabSz="914400" rtl="0" eaLnBrk="0" fontAlgn="base" latinLnBrk="0" hangingPunct="0">
              <a:lnSpc>
                <a:spcPct val="100000"/>
              </a:lnSpc>
              <a:spcBef>
                <a:spcPct val="0"/>
              </a:spcBef>
              <a:spcAft>
                <a:spcPct val="0"/>
              </a:spcAft>
              <a:buClrTx/>
              <a:buSzTx/>
              <a:tabLst/>
            </a:pPr>
            <a:r>
              <a:rPr kumimoji="0" lang="en-US" altLang="en-US" sz="1200" b="0" i="0" u="none" strike="noStrike" cap="none" normalizeH="0" baseline="0" dirty="0">
                <a:ln>
                  <a:noFill/>
                </a:ln>
                <a:solidFill>
                  <a:srgbClr val="707276"/>
                </a:solidFill>
                <a:effectLst/>
                <a:cs typeface="Arial" panose="020B0604020202020204" pitchFamily="34" charset="0"/>
              </a:rPr>
              <a:t> </a:t>
            </a:r>
            <a:r>
              <a:rPr kumimoji="0" lang="en-US" altLang="en-US" sz="1200" b="0" i="0" u="sng" strike="noStrike" cap="none" normalizeH="0" baseline="0" dirty="0">
                <a:ln>
                  <a:noFill/>
                </a:ln>
                <a:effectLst/>
                <a:cs typeface="Arial" panose="020B0604020202020204" pitchFamily="34" charset="0"/>
              </a:rPr>
              <a:t>Barclays</a:t>
            </a:r>
          </a:p>
          <a:p>
            <a:pPr marL="171450" marR="0" lvl="0" indent="-1714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n-US" altLang="en-US" sz="1200" b="0" i="0" u="none" strike="noStrike" cap="none" normalizeH="0" baseline="0" dirty="0">
                <a:ln>
                  <a:noFill/>
                </a:ln>
                <a:solidFill>
                  <a:schemeClr val="tx1"/>
                </a:solidFill>
                <a:effectLst/>
              </a:rPr>
              <a:t>“Our commitment to women’s and girls’ football, at a crucial time in its development, goes beyond pure sponsorship – we believe it can be a key to increasing participation, development and the wider visibility of the female game.”                                 -</a:t>
            </a:r>
            <a:r>
              <a:rPr lang="en-US" altLang="en-US" sz="1200" dirty="0" err="1">
                <a:cs typeface="Arial" panose="020B0604020202020204" pitchFamily="34" charset="0"/>
              </a:rPr>
              <a:t>Jes</a:t>
            </a:r>
            <a:r>
              <a:rPr lang="en-US" altLang="en-US" sz="1200" dirty="0">
                <a:cs typeface="Arial" panose="020B0604020202020204" pitchFamily="34" charset="0"/>
              </a:rPr>
              <a:t> Staley, Group CEO of Barclays</a:t>
            </a:r>
          </a:p>
          <a:p>
            <a:r>
              <a:rPr lang="en-US" sz="1200" u="sng" dirty="0"/>
              <a:t>Boots</a:t>
            </a:r>
            <a:r>
              <a:rPr lang="en-US" sz="1200" dirty="0"/>
              <a:t> </a:t>
            </a:r>
          </a:p>
          <a:p>
            <a:pPr marL="285750" indent="-285750">
              <a:buFont typeface="Wingdings" panose="05000000000000000000" pitchFamily="2" charset="2"/>
              <a:buChar char="v"/>
            </a:pPr>
            <a:r>
              <a:rPr lang="en-US" sz="1200" dirty="0"/>
              <a:t>Entered women’s sports scene for two reasons: </a:t>
            </a:r>
          </a:p>
          <a:p>
            <a:pPr marL="285750" indent="-285750">
              <a:buFont typeface="Wingdings" panose="05000000000000000000" pitchFamily="2" charset="2"/>
              <a:buChar char="v"/>
            </a:pPr>
            <a:r>
              <a:rPr lang="en-US" sz="1200" dirty="0"/>
              <a:t>1.) The growing popularity of the sport </a:t>
            </a:r>
          </a:p>
          <a:p>
            <a:pPr marL="285750" indent="-285750">
              <a:buFont typeface="Wingdings" panose="05000000000000000000" pitchFamily="2" charset="2"/>
              <a:buChar char="v"/>
            </a:pPr>
            <a:r>
              <a:rPr lang="en-US" sz="1200" dirty="0"/>
              <a:t>2.) The opportunity to leverage customer insights relating to the link between playing sport and feeling confident.”</a:t>
            </a:r>
          </a:p>
          <a:p>
            <a:r>
              <a:rPr lang="en-US" sz="1200" dirty="0"/>
              <a:t>“Women’s football has never been more popular. With our reach up and down the country, we have a huge opportunity to bring their [players’] stories to life and hopefully inspire the next generation.”</a:t>
            </a:r>
          </a:p>
          <a:p>
            <a:r>
              <a:rPr lang="en-US" sz="1200" dirty="0"/>
              <a:t>				-Boots UK Marketing Director Helen </a:t>
            </a:r>
            <a:r>
              <a:rPr lang="en-US" sz="1200" dirty="0" err="1"/>
              <a:t>Normoyle</a:t>
            </a:r>
            <a:endParaRPr lang="en-US" sz="1200" dirty="0"/>
          </a:p>
          <a:p>
            <a:r>
              <a:rPr lang="en-US" sz="1200" u="sng" dirty="0"/>
              <a:t>FIFA Organization</a:t>
            </a:r>
          </a:p>
          <a:p>
            <a:pPr marL="285750" indent="-285750" fontAlgn="base">
              <a:buFont typeface="Wingdings" panose="05000000000000000000" pitchFamily="2" charset="2"/>
              <a:buChar char="v"/>
            </a:pPr>
            <a:r>
              <a:rPr lang="en-US" sz="1200" dirty="0"/>
              <a:t>"We can develop national team football only if we develop club football as well, all over the world, not only in a few countries," Infantino said. </a:t>
            </a:r>
          </a:p>
          <a:p>
            <a:pPr marL="285750" indent="-285750" fontAlgn="base">
              <a:buFont typeface="Wingdings" panose="05000000000000000000" pitchFamily="2" charset="2"/>
              <a:buChar char="v"/>
            </a:pPr>
            <a:r>
              <a:rPr lang="en-US" sz="1200" dirty="0"/>
              <a:t>"So we need a Club World Cup, which can be played every year to expose clubs from all over the world. And to make clubs, men's clubs but also women's clubs, invest even more in women's football.“ –FIFA President Gianni Infantino, ESPN.com</a:t>
            </a:r>
            <a:endParaRPr kumimoji="0" lang="en-US" altLang="en-US" sz="1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0" i="0" u="none" strike="noStrike" cap="none" normalizeH="0" baseline="0" dirty="0">
              <a:ln>
                <a:noFill/>
              </a:ln>
              <a:solidFill>
                <a:schemeClr val="tx1"/>
              </a:solidFill>
              <a:effectLst/>
            </a:endParaRPr>
          </a:p>
        </p:txBody>
      </p:sp>
      <p:sp>
        <p:nvSpPr>
          <p:cNvPr id="6" name="TextBox 5">
            <a:extLst>
              <a:ext uri="{FF2B5EF4-FFF2-40B4-BE49-F238E27FC236}">
                <a16:creationId xmlns:a16="http://schemas.microsoft.com/office/drawing/2014/main" id="{4105FE47-4F12-4BD4-A286-A17D65AA98F5}"/>
              </a:ext>
            </a:extLst>
          </p:cNvPr>
          <p:cNvSpPr txBox="1"/>
          <p:nvPr/>
        </p:nvSpPr>
        <p:spPr>
          <a:xfrm>
            <a:off x="208547" y="448092"/>
            <a:ext cx="6392779" cy="400110"/>
          </a:xfrm>
          <a:prstGeom prst="rect">
            <a:avLst/>
          </a:prstGeom>
          <a:noFill/>
        </p:spPr>
        <p:txBody>
          <a:bodyPr wrap="square" rtlCol="0">
            <a:spAutoFit/>
          </a:bodyPr>
          <a:lstStyle/>
          <a:p>
            <a:r>
              <a:rPr lang="en-US" sz="2000" dirty="0"/>
              <a:t>Reasoning behind Increased Sponsorship and Investment </a:t>
            </a:r>
          </a:p>
        </p:txBody>
      </p:sp>
      <p:pic>
        <p:nvPicPr>
          <p:cNvPr id="8" name="Picture 7">
            <a:extLst>
              <a:ext uri="{FF2B5EF4-FFF2-40B4-BE49-F238E27FC236}">
                <a16:creationId xmlns:a16="http://schemas.microsoft.com/office/drawing/2014/main" id="{B73DA387-EA10-4B31-A30F-7B0DEEA840BB}"/>
              </a:ext>
            </a:extLst>
          </p:cNvPr>
          <p:cNvPicPr>
            <a:picLocks noChangeAspect="1"/>
          </p:cNvPicPr>
          <p:nvPr/>
        </p:nvPicPr>
        <p:blipFill>
          <a:blip r:embed="rId2"/>
          <a:stretch>
            <a:fillRect/>
          </a:stretch>
        </p:blipFill>
        <p:spPr>
          <a:xfrm>
            <a:off x="5815264" y="1067276"/>
            <a:ext cx="3038088" cy="2560745"/>
          </a:xfrm>
          <a:prstGeom prst="rect">
            <a:avLst/>
          </a:prstGeom>
        </p:spPr>
      </p:pic>
    </p:spTree>
    <p:extLst>
      <p:ext uri="{BB962C8B-B14F-4D97-AF65-F5344CB8AC3E}">
        <p14:creationId xmlns:p14="http://schemas.microsoft.com/office/powerpoint/2010/main" val="16874217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5F1EEFE-C403-425B-B893-E17F8DAB0E26}"/>
              </a:ext>
            </a:extLst>
          </p:cNvPr>
          <p:cNvSpPr>
            <a:spLocks noGrp="1"/>
          </p:cNvSpPr>
          <p:nvPr>
            <p:ph type="body" sz="quarter" idx="13"/>
          </p:nvPr>
        </p:nvSpPr>
        <p:spPr>
          <a:xfrm>
            <a:off x="153748" y="480282"/>
            <a:ext cx="3994315" cy="618595"/>
          </a:xfrm>
        </p:spPr>
        <p:txBody>
          <a:bodyPr/>
          <a:lstStyle/>
          <a:p>
            <a:r>
              <a:rPr lang="en-US" dirty="0"/>
              <a:t>Visa and UEFA Sponsorship Deal</a:t>
            </a:r>
          </a:p>
        </p:txBody>
      </p:sp>
      <p:sp>
        <p:nvSpPr>
          <p:cNvPr id="5" name="TextBox 4">
            <a:extLst>
              <a:ext uri="{FF2B5EF4-FFF2-40B4-BE49-F238E27FC236}">
                <a16:creationId xmlns:a16="http://schemas.microsoft.com/office/drawing/2014/main" id="{4F5CB278-41D7-4849-A2A6-5308F3A50244}"/>
              </a:ext>
            </a:extLst>
          </p:cNvPr>
          <p:cNvSpPr txBox="1"/>
          <p:nvPr/>
        </p:nvSpPr>
        <p:spPr>
          <a:xfrm>
            <a:off x="299404" y="1098877"/>
            <a:ext cx="5259823" cy="2308324"/>
          </a:xfrm>
          <a:prstGeom prst="rect">
            <a:avLst/>
          </a:prstGeom>
          <a:noFill/>
        </p:spPr>
        <p:txBody>
          <a:bodyPr wrap="square" rtlCol="0">
            <a:spAutoFit/>
          </a:bodyPr>
          <a:lstStyle/>
          <a:p>
            <a:pPr marL="342900" indent="-342900">
              <a:buFont typeface="Wingdings" panose="05000000000000000000" pitchFamily="2" charset="2"/>
              <a:buChar char="v"/>
            </a:pPr>
            <a:r>
              <a:rPr lang="en-US" dirty="0"/>
              <a:t>December 2019: Visa became the first ever independent sponsor of the women’s game under the UEFA umbrella. </a:t>
            </a:r>
          </a:p>
          <a:p>
            <a:pPr marL="342900" indent="-342900">
              <a:buFont typeface="Wingdings" panose="05000000000000000000" pitchFamily="2" charset="2"/>
              <a:buChar char="v"/>
            </a:pPr>
            <a:r>
              <a:rPr lang="en-US" dirty="0"/>
              <a:t>Seven-year partnership running through to 2025</a:t>
            </a:r>
          </a:p>
          <a:p>
            <a:pPr marL="342900" indent="-342900">
              <a:buFont typeface="Wingdings" panose="05000000000000000000" pitchFamily="2" charset="2"/>
              <a:buChar char="v"/>
            </a:pPr>
            <a:r>
              <a:rPr lang="en-US" dirty="0"/>
              <a:t>VISA will support the women’s game across:</a:t>
            </a:r>
          </a:p>
          <a:p>
            <a:pPr marL="800100" lvl="1" indent="-342900">
              <a:buFont typeface="Wingdings" panose="05000000000000000000" pitchFamily="2" charset="2"/>
              <a:buChar char="v"/>
            </a:pPr>
            <a:r>
              <a:rPr lang="en-US" dirty="0"/>
              <a:t>UEFA Champions League and </a:t>
            </a:r>
          </a:p>
          <a:p>
            <a:pPr marL="800100" lvl="1" indent="-342900">
              <a:buFont typeface="Wingdings" panose="05000000000000000000" pitchFamily="2" charset="2"/>
              <a:buChar char="v"/>
            </a:pPr>
            <a:r>
              <a:rPr lang="en-US" dirty="0"/>
              <a:t>European Championship competition</a:t>
            </a:r>
          </a:p>
          <a:p>
            <a:pPr marL="800100" lvl="1" indent="-342900">
              <a:buFont typeface="Wingdings" panose="05000000000000000000" pitchFamily="2" charset="2"/>
              <a:buChar char="v"/>
            </a:pPr>
            <a:r>
              <a:rPr lang="en-US" dirty="0"/>
              <a:t>U19, U17, and European Futsal tournaments</a:t>
            </a:r>
          </a:p>
        </p:txBody>
      </p:sp>
    </p:spTree>
    <p:extLst>
      <p:ext uri="{BB962C8B-B14F-4D97-AF65-F5344CB8AC3E}">
        <p14:creationId xmlns:p14="http://schemas.microsoft.com/office/powerpoint/2010/main" val="8439471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2F610DF-181E-4BD4-BADD-4E2EB14471BF}"/>
              </a:ext>
            </a:extLst>
          </p:cNvPr>
          <p:cNvSpPr>
            <a:spLocks noGrp="1"/>
          </p:cNvSpPr>
          <p:nvPr>
            <p:ph type="title"/>
          </p:nvPr>
        </p:nvSpPr>
        <p:spPr>
          <a:xfrm>
            <a:off x="504614" y="193947"/>
            <a:ext cx="2603492" cy="877798"/>
          </a:xfrm>
        </p:spPr>
        <p:txBody>
          <a:bodyPr/>
          <a:lstStyle/>
          <a:p>
            <a:pPr algn="l"/>
            <a:r>
              <a:rPr lang="en-US" dirty="0"/>
              <a:t>Media</a:t>
            </a:r>
          </a:p>
        </p:txBody>
      </p:sp>
      <p:sp>
        <p:nvSpPr>
          <p:cNvPr id="9" name="TextBox 8">
            <a:extLst>
              <a:ext uri="{FF2B5EF4-FFF2-40B4-BE49-F238E27FC236}">
                <a16:creationId xmlns:a16="http://schemas.microsoft.com/office/drawing/2014/main" id="{C7664A6B-7F48-404A-BF41-9F0E92AE3E52}"/>
              </a:ext>
            </a:extLst>
          </p:cNvPr>
          <p:cNvSpPr txBox="1"/>
          <p:nvPr/>
        </p:nvSpPr>
        <p:spPr>
          <a:xfrm>
            <a:off x="106680" y="925145"/>
            <a:ext cx="4275222" cy="3046988"/>
          </a:xfrm>
          <a:prstGeom prst="rect">
            <a:avLst/>
          </a:prstGeom>
          <a:noFill/>
        </p:spPr>
        <p:txBody>
          <a:bodyPr wrap="square" rtlCol="0">
            <a:spAutoFit/>
          </a:bodyPr>
          <a:lstStyle/>
          <a:p>
            <a:pPr marL="285750" indent="-285750">
              <a:buFont typeface="Wingdings" panose="05000000000000000000" pitchFamily="2" charset="2"/>
              <a:buChar char="v"/>
            </a:pPr>
            <a:r>
              <a:rPr lang="en-US" sz="1600" dirty="0">
                <a:solidFill>
                  <a:schemeClr val="bg1"/>
                </a:solidFill>
              </a:rPr>
              <a:t>“France Football magazine is now devoting full pages to women’s matches and women players, even granting </a:t>
            </a:r>
            <a:r>
              <a:rPr lang="en-US" sz="1600" dirty="0">
                <a:solidFill>
                  <a:schemeClr val="bg1"/>
                </a:solidFill>
                <a:hlinkClick r:id="rId2" tooltip="L’Equipe web site braodcasting the Ballon d’Or ceremony">
                  <a:extLst>
                    <a:ext uri="{A12FA001-AC4F-418D-AE19-62706E023703}">
                      <ahyp:hlinkClr xmlns:ahyp="http://schemas.microsoft.com/office/drawing/2018/hyperlinkcolor" val="tx"/>
                    </a:ext>
                  </a:extLst>
                </a:hlinkClick>
              </a:rPr>
              <a:t>its first women’s award, </a:t>
            </a:r>
            <a:r>
              <a:rPr lang="en-US" sz="1600" dirty="0" err="1">
                <a:solidFill>
                  <a:schemeClr val="bg1"/>
                </a:solidFill>
                <a:hlinkClick r:id="rId2" tooltip="L’Equipe web site braodcasting the Ballon d’Or ceremony">
                  <a:extLst>
                    <a:ext uri="{A12FA001-AC4F-418D-AE19-62706E023703}">
                      <ahyp:hlinkClr xmlns:ahyp="http://schemas.microsoft.com/office/drawing/2018/hyperlinkcolor" val="tx"/>
                    </a:ext>
                  </a:extLst>
                </a:hlinkClick>
              </a:rPr>
              <a:t>Ballon</a:t>
            </a:r>
            <a:r>
              <a:rPr lang="en-US" sz="1600" dirty="0">
                <a:solidFill>
                  <a:schemeClr val="bg1"/>
                </a:solidFill>
                <a:hlinkClick r:id="rId2" tooltip="L’Equipe web site braodcasting the Ballon d’Or ceremony">
                  <a:extLst>
                    <a:ext uri="{A12FA001-AC4F-418D-AE19-62706E023703}">
                      <ahyp:hlinkClr xmlns:ahyp="http://schemas.microsoft.com/office/drawing/2018/hyperlinkcolor" val="tx"/>
                    </a:ext>
                  </a:extLst>
                </a:hlinkClick>
              </a:rPr>
              <a:t> D’Or, last year</a:t>
            </a:r>
            <a:r>
              <a:rPr lang="en-US" sz="1600" dirty="0">
                <a:solidFill>
                  <a:schemeClr val="bg1"/>
                </a:solidFill>
              </a:rPr>
              <a:t> to a </a:t>
            </a:r>
            <a:r>
              <a:rPr lang="en-US" sz="1600" dirty="0">
                <a:solidFill>
                  <a:schemeClr val="bg1"/>
                </a:solidFill>
                <a:hlinkClick r:id="rId3" tooltip="Lyon Club women’s team website">
                  <a:extLst>
                    <a:ext uri="{A12FA001-AC4F-418D-AE19-62706E023703}">
                      <ahyp:hlinkClr xmlns:ahyp="http://schemas.microsoft.com/office/drawing/2018/hyperlinkcolor" val="tx"/>
                    </a:ext>
                  </a:extLst>
                </a:hlinkClick>
              </a:rPr>
              <a:t>Lyon club</a:t>
            </a:r>
            <a:r>
              <a:rPr lang="en-US" sz="1600" dirty="0">
                <a:solidFill>
                  <a:schemeClr val="bg1"/>
                </a:solidFill>
              </a:rPr>
              <a:t> player, </a:t>
            </a:r>
            <a:r>
              <a:rPr lang="en-US" sz="1600" dirty="0">
                <a:solidFill>
                  <a:schemeClr val="bg1"/>
                </a:solidFill>
                <a:hlinkClick r:id="rId4" tooltip="Web">
                  <a:extLst>
                    <a:ext uri="{A12FA001-AC4F-418D-AE19-62706E023703}">
                      <ahyp:hlinkClr xmlns:ahyp="http://schemas.microsoft.com/office/drawing/2018/hyperlinkcolor" val="tx"/>
                    </a:ext>
                  </a:extLst>
                </a:hlinkClick>
              </a:rPr>
              <a:t>Ada </a:t>
            </a:r>
            <a:r>
              <a:rPr lang="en-US" sz="1600" dirty="0" err="1">
                <a:solidFill>
                  <a:schemeClr val="bg1"/>
                </a:solidFill>
                <a:hlinkClick r:id="rId4" tooltip="Web">
                  <a:extLst>
                    <a:ext uri="{A12FA001-AC4F-418D-AE19-62706E023703}">
                      <ahyp:hlinkClr xmlns:ahyp="http://schemas.microsoft.com/office/drawing/2018/hyperlinkcolor" val="tx"/>
                    </a:ext>
                  </a:extLst>
                </a:hlinkClick>
              </a:rPr>
              <a:t>Hegerberg</a:t>
            </a:r>
            <a:r>
              <a:rPr lang="en-US" sz="1600" dirty="0">
                <a:solidFill>
                  <a:schemeClr val="bg1"/>
                </a:solidFill>
              </a:rPr>
              <a:t>.” –Bloomberg.com</a:t>
            </a:r>
          </a:p>
          <a:p>
            <a:pPr marL="285750" indent="-285750">
              <a:buFont typeface="Wingdings" panose="05000000000000000000" pitchFamily="2" charset="2"/>
              <a:buChar char="v"/>
            </a:pPr>
            <a:r>
              <a:rPr lang="en-US" sz="1600" dirty="0">
                <a:solidFill>
                  <a:schemeClr val="bg1"/>
                </a:solidFill>
              </a:rPr>
              <a:t>“</a:t>
            </a:r>
            <a:r>
              <a:rPr lang="en-US" sz="1600" b="1" dirty="0">
                <a:solidFill>
                  <a:schemeClr val="bg1"/>
                </a:solidFill>
              </a:rPr>
              <a:t>850-plus</a:t>
            </a:r>
            <a:r>
              <a:rPr lang="en-US" sz="1600" dirty="0">
                <a:solidFill>
                  <a:schemeClr val="bg1"/>
                </a:solidFill>
              </a:rPr>
              <a:t> women’s-soccer-themed videos produced by companies in the weeks leading up to WWC” –AdAge.com</a:t>
            </a:r>
          </a:p>
          <a:p>
            <a:pPr marL="285750" indent="-285750">
              <a:buFont typeface="Wingdings" panose="05000000000000000000" pitchFamily="2" charset="2"/>
              <a:buChar char="v"/>
            </a:pPr>
            <a:r>
              <a:rPr lang="en-US" sz="1600" dirty="0">
                <a:solidFill>
                  <a:schemeClr val="bg1"/>
                </a:solidFill>
              </a:rPr>
              <a:t>In 3 months there were </a:t>
            </a:r>
            <a:r>
              <a:rPr lang="en-US" sz="1600" b="1" dirty="0">
                <a:solidFill>
                  <a:schemeClr val="bg1"/>
                </a:solidFill>
              </a:rPr>
              <a:t>72 million</a:t>
            </a:r>
            <a:r>
              <a:rPr lang="en-US" sz="1600" dirty="0">
                <a:solidFill>
                  <a:schemeClr val="bg1"/>
                </a:solidFill>
              </a:rPr>
              <a:t> views “across all social media platforms, according to video measurement company </a:t>
            </a:r>
            <a:r>
              <a:rPr lang="en-US" sz="1600" dirty="0">
                <a:solidFill>
                  <a:schemeClr val="bg1"/>
                </a:solidFill>
                <a:hlinkClick r:id="rId5">
                  <a:extLst>
                    <a:ext uri="{A12FA001-AC4F-418D-AE19-62706E023703}">
                      <ahyp:hlinkClr xmlns:ahyp="http://schemas.microsoft.com/office/drawing/2018/hyperlinkcolor" val="tx"/>
                    </a:ext>
                  </a:extLst>
                </a:hlinkClick>
              </a:rPr>
              <a:t>Tubular</a:t>
            </a:r>
            <a:r>
              <a:rPr lang="en-US" sz="1600" dirty="0">
                <a:solidFill>
                  <a:schemeClr val="bg1"/>
                </a:solidFill>
              </a:rPr>
              <a:t>.”-AdAge.com as of 7/6/19</a:t>
            </a:r>
          </a:p>
        </p:txBody>
      </p:sp>
      <p:sp>
        <p:nvSpPr>
          <p:cNvPr id="2" name="TextBox 1">
            <a:extLst>
              <a:ext uri="{FF2B5EF4-FFF2-40B4-BE49-F238E27FC236}">
                <a16:creationId xmlns:a16="http://schemas.microsoft.com/office/drawing/2014/main" id="{745E29CA-5991-464D-B4AD-E96E13DE00B5}"/>
              </a:ext>
            </a:extLst>
          </p:cNvPr>
          <p:cNvSpPr txBox="1"/>
          <p:nvPr/>
        </p:nvSpPr>
        <p:spPr>
          <a:xfrm>
            <a:off x="4572000" y="3338431"/>
            <a:ext cx="4459706" cy="1323439"/>
          </a:xfrm>
          <a:prstGeom prst="rect">
            <a:avLst/>
          </a:prstGeom>
          <a:noFill/>
        </p:spPr>
        <p:txBody>
          <a:bodyPr wrap="square" rtlCol="0">
            <a:spAutoFit/>
          </a:bodyPr>
          <a:lstStyle/>
          <a:p>
            <a:pPr marL="285750" indent="-285750">
              <a:buFont typeface="Wingdings" panose="05000000000000000000" pitchFamily="2" charset="2"/>
              <a:buChar char="v"/>
            </a:pPr>
            <a:r>
              <a:rPr lang="en-US" sz="1600" dirty="0">
                <a:solidFill>
                  <a:schemeClr val="bg1"/>
                </a:solidFill>
              </a:rPr>
              <a:t>Nike Football Instagram: @</a:t>
            </a:r>
            <a:r>
              <a:rPr lang="en-US" sz="1600" dirty="0" err="1">
                <a:solidFill>
                  <a:schemeClr val="bg1"/>
                </a:solidFill>
              </a:rPr>
              <a:t>nikefootball</a:t>
            </a:r>
            <a:r>
              <a:rPr lang="en-US" sz="1600" dirty="0">
                <a:solidFill>
                  <a:schemeClr val="bg1"/>
                </a:solidFill>
              </a:rPr>
              <a:t> </a:t>
            </a:r>
          </a:p>
          <a:p>
            <a:pPr marL="742950" lvl="1" indent="-285750">
              <a:buFont typeface="Wingdings" panose="05000000000000000000" pitchFamily="2" charset="2"/>
              <a:buChar char="v"/>
            </a:pPr>
            <a:r>
              <a:rPr lang="en-US" sz="1600" dirty="0">
                <a:solidFill>
                  <a:schemeClr val="bg1"/>
                </a:solidFill>
              </a:rPr>
              <a:t> Since May 12 (a month before the tournament kicked off) </a:t>
            </a:r>
            <a:r>
              <a:rPr lang="en-US" sz="1600" b="1" dirty="0">
                <a:solidFill>
                  <a:schemeClr val="bg1"/>
                </a:solidFill>
              </a:rPr>
              <a:t>35 of the 40 posts</a:t>
            </a:r>
            <a:r>
              <a:rPr lang="en-US" sz="1600" dirty="0">
                <a:solidFill>
                  <a:schemeClr val="bg1"/>
                </a:solidFill>
              </a:rPr>
              <a:t> going out to the 40m followers were focused on women's football.</a:t>
            </a:r>
          </a:p>
        </p:txBody>
      </p:sp>
      <p:pic>
        <p:nvPicPr>
          <p:cNvPr id="5" name="Picture 4">
            <a:extLst>
              <a:ext uri="{FF2B5EF4-FFF2-40B4-BE49-F238E27FC236}">
                <a16:creationId xmlns:a16="http://schemas.microsoft.com/office/drawing/2014/main" id="{F58C9AB4-CC39-4CFB-8CB4-3C5C339CBEF9}"/>
              </a:ext>
            </a:extLst>
          </p:cNvPr>
          <p:cNvPicPr>
            <a:picLocks noChangeAspect="1"/>
          </p:cNvPicPr>
          <p:nvPr/>
        </p:nvPicPr>
        <p:blipFill>
          <a:blip r:embed="rId6"/>
          <a:stretch>
            <a:fillRect/>
          </a:stretch>
        </p:blipFill>
        <p:spPr>
          <a:xfrm>
            <a:off x="4810192" y="857730"/>
            <a:ext cx="3024122" cy="2361504"/>
          </a:xfrm>
          <a:prstGeom prst="rect">
            <a:avLst/>
          </a:prstGeom>
        </p:spPr>
      </p:pic>
      <p:sp>
        <p:nvSpPr>
          <p:cNvPr id="6" name="TextBox 5">
            <a:extLst>
              <a:ext uri="{FF2B5EF4-FFF2-40B4-BE49-F238E27FC236}">
                <a16:creationId xmlns:a16="http://schemas.microsoft.com/office/drawing/2014/main" id="{756B6B14-62C0-4DA7-918F-9A608452BA62}"/>
              </a:ext>
            </a:extLst>
          </p:cNvPr>
          <p:cNvSpPr txBox="1"/>
          <p:nvPr/>
        </p:nvSpPr>
        <p:spPr>
          <a:xfrm>
            <a:off x="7834314" y="2944815"/>
            <a:ext cx="1443789" cy="338554"/>
          </a:xfrm>
          <a:prstGeom prst="rect">
            <a:avLst/>
          </a:prstGeom>
          <a:noFill/>
        </p:spPr>
        <p:txBody>
          <a:bodyPr wrap="square" rtlCol="0">
            <a:spAutoFit/>
          </a:bodyPr>
          <a:lstStyle/>
          <a:p>
            <a:r>
              <a:rPr lang="en-US" sz="1600" dirty="0">
                <a:solidFill>
                  <a:schemeClr val="bg1"/>
                </a:solidFill>
              </a:rPr>
              <a:t>-Nielson.com</a:t>
            </a:r>
          </a:p>
        </p:txBody>
      </p:sp>
    </p:spTree>
    <p:extLst>
      <p:ext uri="{BB962C8B-B14F-4D97-AF65-F5344CB8AC3E}">
        <p14:creationId xmlns:p14="http://schemas.microsoft.com/office/powerpoint/2010/main" val="30224135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7A5C1A8-FEB4-457C-BB11-73C036F3C491}"/>
              </a:ext>
            </a:extLst>
          </p:cNvPr>
          <p:cNvSpPr>
            <a:spLocks noGrp="1"/>
          </p:cNvSpPr>
          <p:nvPr>
            <p:ph type="title"/>
          </p:nvPr>
        </p:nvSpPr>
        <p:spPr>
          <a:xfrm>
            <a:off x="125616" y="384447"/>
            <a:ext cx="6153264" cy="877798"/>
          </a:xfrm>
        </p:spPr>
        <p:txBody>
          <a:bodyPr/>
          <a:lstStyle/>
          <a:p>
            <a:pPr algn="l"/>
            <a:r>
              <a:rPr lang="en-US" dirty="0"/>
              <a:t>Spectator Gaming: E Sports Slide FIFA, EA Sports</a:t>
            </a:r>
          </a:p>
        </p:txBody>
      </p:sp>
      <p:pic>
        <p:nvPicPr>
          <p:cNvPr id="6" name="Picture 5">
            <a:extLst>
              <a:ext uri="{FF2B5EF4-FFF2-40B4-BE49-F238E27FC236}">
                <a16:creationId xmlns:a16="http://schemas.microsoft.com/office/drawing/2014/main" id="{6618D7F5-C9AE-4C57-91F9-0316638B43AC}"/>
              </a:ext>
            </a:extLst>
          </p:cNvPr>
          <p:cNvPicPr>
            <a:picLocks noChangeAspect="1"/>
          </p:cNvPicPr>
          <p:nvPr/>
        </p:nvPicPr>
        <p:blipFill>
          <a:blip r:embed="rId2"/>
          <a:stretch>
            <a:fillRect/>
          </a:stretch>
        </p:blipFill>
        <p:spPr>
          <a:xfrm>
            <a:off x="125616" y="1637950"/>
            <a:ext cx="4366174" cy="2237981"/>
          </a:xfrm>
          <a:prstGeom prst="rect">
            <a:avLst/>
          </a:prstGeom>
        </p:spPr>
      </p:pic>
      <p:pic>
        <p:nvPicPr>
          <p:cNvPr id="8" name="Picture 7">
            <a:extLst>
              <a:ext uri="{FF2B5EF4-FFF2-40B4-BE49-F238E27FC236}">
                <a16:creationId xmlns:a16="http://schemas.microsoft.com/office/drawing/2014/main" id="{0D62864C-0D79-4DD3-B2C3-3A8D043ACBDF}"/>
              </a:ext>
            </a:extLst>
          </p:cNvPr>
          <p:cNvPicPr>
            <a:picLocks noChangeAspect="1"/>
          </p:cNvPicPr>
          <p:nvPr/>
        </p:nvPicPr>
        <p:blipFill>
          <a:blip r:embed="rId3"/>
          <a:stretch>
            <a:fillRect/>
          </a:stretch>
        </p:blipFill>
        <p:spPr>
          <a:xfrm>
            <a:off x="4652212" y="1396758"/>
            <a:ext cx="3481695" cy="2873130"/>
          </a:xfrm>
          <a:prstGeom prst="rect">
            <a:avLst/>
          </a:prstGeom>
        </p:spPr>
      </p:pic>
    </p:spTree>
    <p:extLst>
      <p:ext uri="{BB962C8B-B14F-4D97-AF65-F5344CB8AC3E}">
        <p14:creationId xmlns:p14="http://schemas.microsoft.com/office/powerpoint/2010/main" val="16291543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14EB0-461B-44AD-9566-579536B8D058}"/>
              </a:ext>
            </a:extLst>
          </p:cNvPr>
          <p:cNvSpPr>
            <a:spLocks noGrp="1"/>
          </p:cNvSpPr>
          <p:nvPr>
            <p:ph type="title"/>
          </p:nvPr>
        </p:nvSpPr>
        <p:spPr>
          <a:xfrm>
            <a:off x="92280" y="395164"/>
            <a:ext cx="7390560" cy="615641"/>
          </a:xfrm>
        </p:spPr>
        <p:txBody>
          <a:bodyPr/>
          <a:lstStyle/>
          <a:p>
            <a:pPr algn="l"/>
            <a:r>
              <a:rPr lang="en-US" dirty="0"/>
              <a:t>Spectator Gaming: Brand and Team Preferences</a:t>
            </a:r>
          </a:p>
        </p:txBody>
      </p:sp>
      <p:pic>
        <p:nvPicPr>
          <p:cNvPr id="4" name="Picture 3">
            <a:extLst>
              <a:ext uri="{FF2B5EF4-FFF2-40B4-BE49-F238E27FC236}">
                <a16:creationId xmlns:a16="http://schemas.microsoft.com/office/drawing/2014/main" id="{9D13E65A-463F-450C-947D-85D8B21DA6E1}"/>
              </a:ext>
            </a:extLst>
          </p:cNvPr>
          <p:cNvPicPr>
            <a:picLocks noChangeAspect="1"/>
          </p:cNvPicPr>
          <p:nvPr/>
        </p:nvPicPr>
        <p:blipFill>
          <a:blip r:embed="rId2"/>
          <a:stretch>
            <a:fillRect/>
          </a:stretch>
        </p:blipFill>
        <p:spPr>
          <a:xfrm>
            <a:off x="405404" y="1010805"/>
            <a:ext cx="6300196" cy="3809999"/>
          </a:xfrm>
          <a:prstGeom prst="rect">
            <a:avLst/>
          </a:prstGeom>
        </p:spPr>
      </p:pic>
    </p:spTree>
    <p:extLst>
      <p:ext uri="{BB962C8B-B14F-4D97-AF65-F5344CB8AC3E}">
        <p14:creationId xmlns:p14="http://schemas.microsoft.com/office/powerpoint/2010/main" val="21752034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3652CC2-4FA8-419F-A159-2A1F2C1F37B6}"/>
              </a:ext>
            </a:extLst>
          </p:cNvPr>
          <p:cNvSpPr>
            <a:spLocks noGrp="1"/>
          </p:cNvSpPr>
          <p:nvPr>
            <p:ph type="body" sz="quarter" idx="10"/>
          </p:nvPr>
        </p:nvSpPr>
        <p:spPr>
          <a:xfrm>
            <a:off x="270084" y="358631"/>
            <a:ext cx="3357036" cy="618595"/>
          </a:xfrm>
        </p:spPr>
        <p:txBody>
          <a:bodyPr/>
          <a:lstStyle/>
          <a:p>
            <a:r>
              <a:rPr lang="en-US" dirty="0"/>
              <a:t>Social Media Use and Preferences</a:t>
            </a:r>
          </a:p>
        </p:txBody>
      </p:sp>
      <p:pic>
        <p:nvPicPr>
          <p:cNvPr id="6" name="Picture 5">
            <a:extLst>
              <a:ext uri="{FF2B5EF4-FFF2-40B4-BE49-F238E27FC236}">
                <a16:creationId xmlns:a16="http://schemas.microsoft.com/office/drawing/2014/main" id="{AAB233B3-BE8E-49C5-ABFC-01440A7A8661}"/>
              </a:ext>
            </a:extLst>
          </p:cNvPr>
          <p:cNvPicPr>
            <a:picLocks noChangeAspect="1"/>
          </p:cNvPicPr>
          <p:nvPr/>
        </p:nvPicPr>
        <p:blipFill>
          <a:blip r:embed="rId2"/>
          <a:stretch>
            <a:fillRect/>
          </a:stretch>
        </p:blipFill>
        <p:spPr>
          <a:xfrm>
            <a:off x="349336" y="856681"/>
            <a:ext cx="2767244" cy="4148002"/>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6A03174E-5F14-4213-BC09-C680F9026D7C}"/>
              </a:ext>
            </a:extLst>
          </p:cNvPr>
          <p:cNvPicPr>
            <a:picLocks noChangeAspect="1"/>
          </p:cNvPicPr>
          <p:nvPr/>
        </p:nvPicPr>
        <p:blipFill>
          <a:blip r:embed="rId3"/>
          <a:stretch>
            <a:fillRect/>
          </a:stretch>
        </p:blipFill>
        <p:spPr>
          <a:xfrm>
            <a:off x="3992122" y="564842"/>
            <a:ext cx="3914564" cy="443984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987198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028AD28-092B-4439-B84A-389CC927164B}"/>
              </a:ext>
            </a:extLst>
          </p:cNvPr>
          <p:cNvSpPr>
            <a:spLocks noGrp="1"/>
          </p:cNvSpPr>
          <p:nvPr>
            <p:ph type="body" sz="quarter" idx="13"/>
          </p:nvPr>
        </p:nvSpPr>
        <p:spPr>
          <a:xfrm>
            <a:off x="251460" y="382854"/>
            <a:ext cx="4618316" cy="618595"/>
          </a:xfrm>
        </p:spPr>
        <p:txBody>
          <a:bodyPr/>
          <a:lstStyle/>
          <a:p>
            <a:r>
              <a:rPr lang="en-US" dirty="0"/>
              <a:t>2019 FIFA Women’s World Cup Quarterfinal Match: USWNT vs. France</a:t>
            </a:r>
          </a:p>
        </p:txBody>
      </p:sp>
      <p:sp>
        <p:nvSpPr>
          <p:cNvPr id="7" name="TextBox 6">
            <a:extLst>
              <a:ext uri="{FF2B5EF4-FFF2-40B4-BE49-F238E27FC236}">
                <a16:creationId xmlns:a16="http://schemas.microsoft.com/office/drawing/2014/main" id="{BB23AC46-8069-4F1D-ADF3-58229ADF3365}"/>
              </a:ext>
            </a:extLst>
          </p:cNvPr>
          <p:cNvSpPr txBox="1"/>
          <p:nvPr/>
        </p:nvSpPr>
        <p:spPr>
          <a:xfrm>
            <a:off x="129742" y="1001449"/>
            <a:ext cx="4618316" cy="3970318"/>
          </a:xfrm>
          <a:prstGeom prst="rect">
            <a:avLst/>
          </a:prstGeom>
          <a:noFill/>
        </p:spPr>
        <p:txBody>
          <a:bodyPr wrap="square" rtlCol="0">
            <a:spAutoFit/>
          </a:bodyPr>
          <a:lstStyle/>
          <a:p>
            <a:pPr marL="285750" indent="-285750">
              <a:buFont typeface="Wingdings" panose="05000000000000000000" pitchFamily="2" charset="2"/>
              <a:buChar char="v"/>
            </a:pPr>
            <a:r>
              <a:rPr lang="en-US" sz="1400" dirty="0"/>
              <a:t>“The Women’s World Cup has only confirmed this growing interest, with stadiums like the </a:t>
            </a:r>
            <a:r>
              <a:rPr lang="en-US" sz="1400" b="1" dirty="0"/>
              <a:t>48,000</a:t>
            </a:r>
            <a:r>
              <a:rPr lang="en-US" sz="1400" dirty="0"/>
              <a:t>-seat Parc des Princes </a:t>
            </a:r>
            <a:r>
              <a:rPr lang="en-US" sz="1400" b="1" dirty="0"/>
              <a:t>sold out </a:t>
            </a:r>
            <a:r>
              <a:rPr lang="en-US" sz="1400" dirty="0"/>
              <a:t>for most of the matches” </a:t>
            </a:r>
          </a:p>
          <a:p>
            <a:pPr lvl="2"/>
            <a:r>
              <a:rPr lang="en-US" sz="1400" dirty="0"/>
              <a:t> 				–Bloomberg.com</a:t>
            </a:r>
          </a:p>
          <a:p>
            <a:pPr marL="285750" indent="-285750" fontAlgn="base">
              <a:buFont typeface="Wingdings" panose="05000000000000000000" pitchFamily="2" charset="2"/>
              <a:buChar char="v"/>
            </a:pPr>
            <a:r>
              <a:rPr lang="en-US" sz="1400" dirty="0"/>
              <a:t>FOX  Sports</a:t>
            </a:r>
            <a:r>
              <a:rPr lang="en-US" sz="1400" b="1" dirty="0"/>
              <a:t>: 6.3 million</a:t>
            </a:r>
            <a:r>
              <a:rPr lang="en-US" sz="1400" dirty="0"/>
              <a:t> watched 2019 FIFA WWC quarterfinal match of France vs. US</a:t>
            </a:r>
          </a:p>
          <a:p>
            <a:pPr marL="285750" indent="-285750" fontAlgn="base">
              <a:buFont typeface="Wingdings" panose="05000000000000000000" pitchFamily="2" charset="2"/>
              <a:buChar char="v"/>
            </a:pPr>
            <a:endParaRPr lang="en-US" sz="1400" dirty="0"/>
          </a:p>
          <a:p>
            <a:pPr fontAlgn="base"/>
            <a:r>
              <a:rPr lang="en-US" sz="1400" dirty="0"/>
              <a:t>	</a:t>
            </a:r>
            <a:r>
              <a:rPr lang="en-US" sz="1400" u="sng" dirty="0"/>
              <a:t>Television</a:t>
            </a:r>
          </a:p>
          <a:p>
            <a:pPr marL="171450" indent="-171450" fontAlgn="base">
              <a:buFont typeface="Arial" panose="020B0604020202020204" pitchFamily="34" charset="0"/>
              <a:buChar char="•"/>
            </a:pPr>
            <a:r>
              <a:rPr lang="en-US" sz="1400" dirty="0"/>
              <a:t>FOX: </a:t>
            </a:r>
            <a:r>
              <a:rPr lang="en-US" sz="1400" b="1" dirty="0"/>
              <a:t>6,335,000</a:t>
            </a:r>
            <a:r>
              <a:rPr lang="en-US" sz="1400" dirty="0"/>
              <a:t> viewers -Nielsen fast national numbers </a:t>
            </a:r>
          </a:p>
          <a:p>
            <a:pPr marL="171450" indent="-171450" fontAlgn="base">
              <a:buFont typeface="Arial" panose="020B0604020202020204" pitchFamily="34" charset="0"/>
              <a:buChar char="•"/>
            </a:pPr>
            <a:r>
              <a:rPr lang="en-US" sz="1400" b="1" dirty="0"/>
              <a:t>8,239,000</a:t>
            </a:r>
            <a:r>
              <a:rPr lang="en-US" sz="1400" dirty="0"/>
              <a:t> peak during the broadcast</a:t>
            </a:r>
          </a:p>
          <a:p>
            <a:pPr marL="171450" indent="-171450" fontAlgn="base">
              <a:buFont typeface="Arial" panose="020B0604020202020204" pitchFamily="34" charset="0"/>
              <a:buChar char="•"/>
            </a:pPr>
            <a:r>
              <a:rPr lang="en-US" sz="1400" dirty="0"/>
              <a:t>Most-watched FIFA WWC quarterfinal on record in U.S. </a:t>
            </a:r>
          </a:p>
          <a:p>
            <a:pPr marL="171450" indent="-171450" fontAlgn="base">
              <a:buFont typeface="Arial" panose="020B0604020202020204" pitchFamily="34" charset="0"/>
              <a:buChar char="•"/>
            </a:pPr>
            <a:r>
              <a:rPr lang="en-US" sz="1400" dirty="0"/>
              <a:t>Most-watched soccer match on English-language U.S. television since last year's FIFA World Cup.</a:t>
            </a:r>
          </a:p>
          <a:p>
            <a:pPr marL="171450" indent="-171450" fontAlgn="base">
              <a:buFont typeface="Arial" panose="020B0604020202020204" pitchFamily="34" charset="0"/>
              <a:buChar char="•"/>
            </a:pPr>
            <a:r>
              <a:rPr lang="en-US" sz="1400" b="1" dirty="0"/>
              <a:t>7%</a:t>
            </a:r>
            <a:r>
              <a:rPr lang="en-US" sz="1400" dirty="0"/>
              <a:t> increase from the 2015 quarterfinal match between the U.S. and China (5,736,000 viewers)</a:t>
            </a:r>
          </a:p>
          <a:p>
            <a:pPr marL="171450" indent="-171450" fontAlgn="base">
              <a:buFont typeface="Arial" panose="020B0604020202020204" pitchFamily="34" charset="0"/>
              <a:buChar char="•"/>
            </a:pPr>
            <a:r>
              <a:rPr lang="en-US" sz="1400" b="1" dirty="0"/>
              <a:t>57% </a:t>
            </a:r>
            <a:r>
              <a:rPr lang="en-US" sz="1400" dirty="0"/>
              <a:t>increase from the quarterfinal match in 2011 (3,890,000 viewers)</a:t>
            </a:r>
          </a:p>
          <a:p>
            <a:pPr marL="285750" indent="-285750">
              <a:buFont typeface="Wingdings" panose="05000000000000000000" pitchFamily="2" charset="2"/>
              <a:buChar char="v"/>
            </a:pPr>
            <a:endParaRPr lang="en-US" sz="1400" dirty="0"/>
          </a:p>
        </p:txBody>
      </p:sp>
      <p:sp>
        <p:nvSpPr>
          <p:cNvPr id="8" name="TextBox 7">
            <a:extLst>
              <a:ext uri="{FF2B5EF4-FFF2-40B4-BE49-F238E27FC236}">
                <a16:creationId xmlns:a16="http://schemas.microsoft.com/office/drawing/2014/main" id="{13FE3FF1-011A-418D-8A3D-29F3B9DFD9E7}"/>
              </a:ext>
            </a:extLst>
          </p:cNvPr>
          <p:cNvSpPr txBox="1"/>
          <p:nvPr/>
        </p:nvSpPr>
        <p:spPr>
          <a:xfrm>
            <a:off x="4872420" y="978984"/>
            <a:ext cx="3131820" cy="307777"/>
          </a:xfrm>
          <a:prstGeom prst="rect">
            <a:avLst/>
          </a:prstGeom>
          <a:noFill/>
        </p:spPr>
        <p:txBody>
          <a:bodyPr wrap="square" rtlCol="0">
            <a:spAutoFit/>
          </a:bodyPr>
          <a:lstStyle/>
          <a:p>
            <a:pPr algn="ctr"/>
            <a:r>
              <a:rPr lang="en-US" sz="1400" dirty="0"/>
              <a:t>Ticket Prices for USWNT vs. France</a:t>
            </a:r>
          </a:p>
        </p:txBody>
      </p:sp>
      <p:pic>
        <p:nvPicPr>
          <p:cNvPr id="10" name="Picture 9">
            <a:extLst>
              <a:ext uri="{FF2B5EF4-FFF2-40B4-BE49-F238E27FC236}">
                <a16:creationId xmlns:a16="http://schemas.microsoft.com/office/drawing/2014/main" id="{E7281207-9D92-4D6C-B0BA-DEAA9E4F3B80}"/>
              </a:ext>
            </a:extLst>
          </p:cNvPr>
          <p:cNvPicPr>
            <a:picLocks noChangeAspect="1"/>
          </p:cNvPicPr>
          <p:nvPr/>
        </p:nvPicPr>
        <p:blipFill>
          <a:blip r:embed="rId2"/>
          <a:stretch>
            <a:fillRect/>
          </a:stretch>
        </p:blipFill>
        <p:spPr>
          <a:xfrm>
            <a:off x="5027509" y="1530732"/>
            <a:ext cx="2821642" cy="278788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10752621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E5FAF34-E856-464E-8561-F9EB689C91ED}"/>
              </a:ext>
            </a:extLst>
          </p:cNvPr>
          <p:cNvSpPr>
            <a:spLocks noGrp="1"/>
          </p:cNvSpPr>
          <p:nvPr>
            <p:ph type="body" sz="quarter" idx="13"/>
          </p:nvPr>
        </p:nvSpPr>
        <p:spPr>
          <a:xfrm>
            <a:off x="277091" y="640322"/>
            <a:ext cx="4424218" cy="618595"/>
          </a:xfrm>
        </p:spPr>
        <p:txBody>
          <a:bodyPr/>
          <a:lstStyle/>
          <a:p>
            <a:r>
              <a:rPr lang="en-US" sz="1800" dirty="0"/>
              <a:t>2019 FIFA Women’s World Cup Final Match</a:t>
            </a:r>
          </a:p>
          <a:p>
            <a:endParaRPr lang="en-US" dirty="0"/>
          </a:p>
          <a:p>
            <a:endParaRPr lang="en-US" dirty="0"/>
          </a:p>
        </p:txBody>
      </p:sp>
      <p:sp>
        <p:nvSpPr>
          <p:cNvPr id="5" name="TextBox 4">
            <a:extLst>
              <a:ext uri="{FF2B5EF4-FFF2-40B4-BE49-F238E27FC236}">
                <a16:creationId xmlns:a16="http://schemas.microsoft.com/office/drawing/2014/main" id="{0ECDABCE-BB0D-4765-85CC-6C90135AA084}"/>
              </a:ext>
            </a:extLst>
          </p:cNvPr>
          <p:cNvSpPr txBox="1"/>
          <p:nvPr/>
        </p:nvSpPr>
        <p:spPr>
          <a:xfrm>
            <a:off x="147783" y="849745"/>
            <a:ext cx="3937756" cy="3600986"/>
          </a:xfrm>
          <a:prstGeom prst="rect">
            <a:avLst/>
          </a:prstGeom>
          <a:noFill/>
        </p:spPr>
        <p:txBody>
          <a:bodyPr wrap="square" rtlCol="0">
            <a:spAutoFit/>
          </a:bodyPr>
          <a:lstStyle/>
          <a:p>
            <a:pPr marL="285750" indent="-285750">
              <a:buFont typeface="Wingdings" panose="05000000000000000000" pitchFamily="2" charset="2"/>
              <a:buChar char="v"/>
            </a:pPr>
            <a:r>
              <a:rPr lang="en-US" sz="1400" dirty="0"/>
              <a:t>“USA Women's home jersey is now the </a:t>
            </a:r>
            <a:r>
              <a:rPr lang="en-US" sz="1400" b="1" dirty="0"/>
              <a:t>No. 1 soccer jersey, men's or women's</a:t>
            </a:r>
            <a:r>
              <a:rPr lang="en-US" sz="1400" dirty="0"/>
              <a:t>, ever sold on Nike.com in one season," 					-Nike CEO Mark Parker </a:t>
            </a:r>
          </a:p>
          <a:p>
            <a:pPr marL="285750" indent="-285750">
              <a:buFont typeface="Wingdings" panose="05000000000000000000" pitchFamily="2" charset="2"/>
              <a:buChar char="v"/>
            </a:pPr>
            <a:r>
              <a:rPr lang="en-US" sz="1400" dirty="0"/>
              <a:t>FOX Sports: “U.S. victory averaged just a hair shy of </a:t>
            </a:r>
            <a:r>
              <a:rPr lang="en-US" sz="1400" b="1" dirty="0"/>
              <a:t>14 million </a:t>
            </a:r>
            <a:r>
              <a:rPr lang="en-US" sz="1400" dirty="0"/>
              <a:t>linear TV viewers—a number that jumped to 14.3 million upon application of streaming deliveries—making this the </a:t>
            </a:r>
            <a:r>
              <a:rPr lang="en-US" sz="1400" b="1" dirty="0"/>
              <a:t>third most-watched </a:t>
            </a:r>
            <a:r>
              <a:rPr lang="en-US" sz="1400" dirty="0"/>
              <a:t>women’s soccer match in history.” –Nielson.com</a:t>
            </a:r>
          </a:p>
          <a:p>
            <a:pPr marL="285750" indent="-285750">
              <a:buFont typeface="Wingdings" panose="05000000000000000000" pitchFamily="2" charset="2"/>
              <a:buChar char="v"/>
            </a:pPr>
            <a:r>
              <a:rPr lang="en-US" sz="1400" dirty="0"/>
              <a:t>“Sunday’s World Cup final audience of 15.6 million viewers was also larger than four of the six 2019 NBA Finals contests between the Toronto Raptors and Golden State Warriors.” </a:t>
            </a:r>
          </a:p>
          <a:p>
            <a:r>
              <a:rPr lang="en-US" sz="1400" dirty="0"/>
              <a:t>						–LA Times</a:t>
            </a:r>
          </a:p>
          <a:p>
            <a:pPr marL="285750" indent="-285750">
              <a:buFont typeface="Wingdings" panose="05000000000000000000" pitchFamily="2" charset="2"/>
              <a:buChar char="v"/>
            </a:pPr>
            <a:endParaRPr lang="en-US" dirty="0"/>
          </a:p>
        </p:txBody>
      </p:sp>
      <p:pic>
        <p:nvPicPr>
          <p:cNvPr id="4" name="Picture 3">
            <a:extLst>
              <a:ext uri="{FF2B5EF4-FFF2-40B4-BE49-F238E27FC236}">
                <a16:creationId xmlns:a16="http://schemas.microsoft.com/office/drawing/2014/main" id="{4E0EBEE7-B266-435B-8FF6-C4B435F98C47}"/>
              </a:ext>
            </a:extLst>
          </p:cNvPr>
          <p:cNvPicPr>
            <a:picLocks noChangeAspect="1"/>
          </p:cNvPicPr>
          <p:nvPr/>
        </p:nvPicPr>
        <p:blipFill rotWithShape="1">
          <a:blip r:embed="rId2"/>
          <a:srcRect l="-1" t="15283" r="584" b="14698"/>
          <a:stretch/>
        </p:blipFill>
        <p:spPr>
          <a:xfrm>
            <a:off x="6633692" y="864893"/>
            <a:ext cx="2408291" cy="3019604"/>
          </a:xfrm>
          <a:prstGeom prst="rect">
            <a:avLst/>
          </a:prstGeom>
          <a:ln>
            <a:noFill/>
          </a:ln>
          <a:effectLst>
            <a:softEdge rad="112500"/>
          </a:effectLst>
        </p:spPr>
      </p:pic>
      <p:pic>
        <p:nvPicPr>
          <p:cNvPr id="7" name="Picture 6">
            <a:extLst>
              <a:ext uri="{FF2B5EF4-FFF2-40B4-BE49-F238E27FC236}">
                <a16:creationId xmlns:a16="http://schemas.microsoft.com/office/drawing/2014/main" id="{E2275435-4ACD-4737-87A1-61DDED3721AB}"/>
              </a:ext>
            </a:extLst>
          </p:cNvPr>
          <p:cNvPicPr>
            <a:picLocks noChangeAspect="1"/>
          </p:cNvPicPr>
          <p:nvPr/>
        </p:nvPicPr>
        <p:blipFill>
          <a:blip r:embed="rId3"/>
          <a:stretch>
            <a:fillRect/>
          </a:stretch>
        </p:blipFill>
        <p:spPr>
          <a:xfrm>
            <a:off x="4029390" y="949619"/>
            <a:ext cx="2569961" cy="3442478"/>
          </a:xfrm>
          <a:prstGeom prst="rect">
            <a:avLst/>
          </a:prstGeom>
        </p:spPr>
      </p:pic>
    </p:spTree>
    <p:extLst>
      <p:ext uri="{BB962C8B-B14F-4D97-AF65-F5344CB8AC3E}">
        <p14:creationId xmlns:p14="http://schemas.microsoft.com/office/powerpoint/2010/main" val="28084274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2C493-EDD2-4CC2-B5BC-7C3A5E9285A5}"/>
              </a:ext>
            </a:extLst>
          </p:cNvPr>
          <p:cNvSpPr>
            <a:spLocks noGrp="1"/>
          </p:cNvSpPr>
          <p:nvPr>
            <p:ph type="title"/>
          </p:nvPr>
        </p:nvSpPr>
        <p:spPr>
          <a:xfrm>
            <a:off x="159705" y="422887"/>
            <a:ext cx="5705385" cy="615641"/>
          </a:xfrm>
        </p:spPr>
        <p:txBody>
          <a:bodyPr/>
          <a:lstStyle/>
          <a:p>
            <a:pPr algn="l"/>
            <a:r>
              <a:rPr lang="en-US" dirty="0"/>
              <a:t>2019 Women’s World Cup Media Snapshot</a:t>
            </a:r>
          </a:p>
        </p:txBody>
      </p:sp>
      <p:pic>
        <p:nvPicPr>
          <p:cNvPr id="4" name="Picture 3">
            <a:extLst>
              <a:ext uri="{FF2B5EF4-FFF2-40B4-BE49-F238E27FC236}">
                <a16:creationId xmlns:a16="http://schemas.microsoft.com/office/drawing/2014/main" id="{355DB8AE-C49B-4FCD-825B-D68F2C9F2F58}"/>
              </a:ext>
            </a:extLst>
          </p:cNvPr>
          <p:cNvPicPr>
            <a:picLocks noChangeAspect="1"/>
          </p:cNvPicPr>
          <p:nvPr/>
        </p:nvPicPr>
        <p:blipFill>
          <a:blip r:embed="rId2"/>
          <a:stretch>
            <a:fillRect/>
          </a:stretch>
        </p:blipFill>
        <p:spPr>
          <a:xfrm>
            <a:off x="286469" y="1038619"/>
            <a:ext cx="3435786" cy="39545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5">
            <a:extLst>
              <a:ext uri="{FF2B5EF4-FFF2-40B4-BE49-F238E27FC236}">
                <a16:creationId xmlns:a16="http://schemas.microsoft.com/office/drawing/2014/main" id="{37499219-40C9-494C-868B-C067475A27B3}"/>
              </a:ext>
            </a:extLst>
          </p:cNvPr>
          <p:cNvPicPr>
            <a:picLocks noChangeAspect="1"/>
          </p:cNvPicPr>
          <p:nvPr/>
        </p:nvPicPr>
        <p:blipFill>
          <a:blip r:embed="rId3"/>
          <a:stretch>
            <a:fillRect/>
          </a:stretch>
        </p:blipFill>
        <p:spPr>
          <a:xfrm>
            <a:off x="4042162" y="1039962"/>
            <a:ext cx="4815370" cy="39531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2483320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E2F3F72-C3AA-4746-B635-28AC1271F5E9}"/>
              </a:ext>
            </a:extLst>
          </p:cNvPr>
          <p:cNvSpPr>
            <a:spLocks noGrp="1"/>
          </p:cNvSpPr>
          <p:nvPr>
            <p:ph type="title"/>
          </p:nvPr>
        </p:nvSpPr>
        <p:spPr>
          <a:xfrm>
            <a:off x="107954" y="164040"/>
            <a:ext cx="3581544" cy="877798"/>
          </a:xfrm>
        </p:spPr>
        <p:txBody>
          <a:bodyPr/>
          <a:lstStyle/>
          <a:p>
            <a:r>
              <a:rPr lang="en-US" dirty="0"/>
              <a:t>Women’s Football Interest </a:t>
            </a:r>
          </a:p>
        </p:txBody>
      </p:sp>
      <p:pic>
        <p:nvPicPr>
          <p:cNvPr id="12" name="Picture 11">
            <a:extLst>
              <a:ext uri="{FF2B5EF4-FFF2-40B4-BE49-F238E27FC236}">
                <a16:creationId xmlns:a16="http://schemas.microsoft.com/office/drawing/2014/main" id="{4E26927A-24A3-4AA6-9966-67EB2489CFFC}"/>
              </a:ext>
            </a:extLst>
          </p:cNvPr>
          <p:cNvPicPr>
            <a:picLocks noChangeAspect="1"/>
          </p:cNvPicPr>
          <p:nvPr/>
        </p:nvPicPr>
        <p:blipFill>
          <a:blip r:embed="rId2"/>
          <a:stretch>
            <a:fillRect/>
          </a:stretch>
        </p:blipFill>
        <p:spPr>
          <a:xfrm>
            <a:off x="1614084" y="882348"/>
            <a:ext cx="5915831" cy="3881037"/>
          </a:xfrm>
          <a:prstGeom prst="rect">
            <a:avLst/>
          </a:prstGeom>
        </p:spPr>
      </p:pic>
    </p:spTree>
    <p:extLst>
      <p:ext uri="{BB962C8B-B14F-4D97-AF65-F5344CB8AC3E}">
        <p14:creationId xmlns:p14="http://schemas.microsoft.com/office/powerpoint/2010/main" val="32059866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9F1474F-87BB-4E3A-805A-BD1B62C89F07}"/>
              </a:ext>
            </a:extLst>
          </p:cNvPr>
          <p:cNvSpPr>
            <a:spLocks noGrp="1"/>
          </p:cNvSpPr>
          <p:nvPr>
            <p:ph type="body" sz="quarter" idx="16"/>
          </p:nvPr>
        </p:nvSpPr>
        <p:spPr>
          <a:xfrm>
            <a:off x="299644" y="228267"/>
            <a:ext cx="2311400" cy="618595"/>
          </a:xfrm>
        </p:spPr>
        <p:txBody>
          <a:bodyPr/>
          <a:lstStyle/>
          <a:p>
            <a:r>
              <a:rPr lang="en-US" sz="1800" dirty="0"/>
              <a:t>Rose Lavelle</a:t>
            </a:r>
          </a:p>
        </p:txBody>
      </p:sp>
      <p:pic>
        <p:nvPicPr>
          <p:cNvPr id="7" name="Picture 6">
            <a:extLst>
              <a:ext uri="{FF2B5EF4-FFF2-40B4-BE49-F238E27FC236}">
                <a16:creationId xmlns:a16="http://schemas.microsoft.com/office/drawing/2014/main" id="{30E43C9B-8CEF-48D2-ADA9-DC7216ED867D}"/>
              </a:ext>
            </a:extLst>
          </p:cNvPr>
          <p:cNvPicPr>
            <a:picLocks noChangeAspect="1"/>
          </p:cNvPicPr>
          <p:nvPr/>
        </p:nvPicPr>
        <p:blipFill>
          <a:blip r:embed="rId2"/>
          <a:stretch>
            <a:fillRect/>
          </a:stretch>
        </p:blipFill>
        <p:spPr>
          <a:xfrm>
            <a:off x="299644" y="730255"/>
            <a:ext cx="2659168" cy="2296068"/>
          </a:xfrm>
          <a:prstGeom prst="rect">
            <a:avLst/>
          </a:prstGeom>
        </p:spPr>
      </p:pic>
      <p:pic>
        <p:nvPicPr>
          <p:cNvPr id="11" name="Picture 10">
            <a:extLst>
              <a:ext uri="{FF2B5EF4-FFF2-40B4-BE49-F238E27FC236}">
                <a16:creationId xmlns:a16="http://schemas.microsoft.com/office/drawing/2014/main" id="{47FF2FD8-C632-4FCC-A61B-F39AD3302784}"/>
              </a:ext>
            </a:extLst>
          </p:cNvPr>
          <p:cNvPicPr>
            <a:picLocks noChangeAspect="1"/>
          </p:cNvPicPr>
          <p:nvPr/>
        </p:nvPicPr>
        <p:blipFill>
          <a:blip r:embed="rId3"/>
          <a:stretch>
            <a:fillRect/>
          </a:stretch>
        </p:blipFill>
        <p:spPr>
          <a:xfrm>
            <a:off x="2958812" y="762861"/>
            <a:ext cx="3365984" cy="2433589"/>
          </a:xfrm>
          <a:prstGeom prst="rect">
            <a:avLst/>
          </a:prstGeom>
        </p:spPr>
      </p:pic>
      <p:pic>
        <p:nvPicPr>
          <p:cNvPr id="13" name="Picture 12">
            <a:extLst>
              <a:ext uri="{FF2B5EF4-FFF2-40B4-BE49-F238E27FC236}">
                <a16:creationId xmlns:a16="http://schemas.microsoft.com/office/drawing/2014/main" id="{E0AA1A10-70E1-4238-B175-748C3DA0D4F7}"/>
              </a:ext>
            </a:extLst>
          </p:cNvPr>
          <p:cNvPicPr>
            <a:picLocks noChangeAspect="1"/>
          </p:cNvPicPr>
          <p:nvPr/>
        </p:nvPicPr>
        <p:blipFill>
          <a:blip r:embed="rId4"/>
          <a:stretch>
            <a:fillRect/>
          </a:stretch>
        </p:blipFill>
        <p:spPr>
          <a:xfrm>
            <a:off x="296884" y="3026323"/>
            <a:ext cx="2659168" cy="2070148"/>
          </a:xfrm>
          <a:prstGeom prst="rect">
            <a:avLst/>
          </a:prstGeom>
        </p:spPr>
      </p:pic>
      <p:pic>
        <p:nvPicPr>
          <p:cNvPr id="17" name="Picture 16">
            <a:extLst>
              <a:ext uri="{FF2B5EF4-FFF2-40B4-BE49-F238E27FC236}">
                <a16:creationId xmlns:a16="http://schemas.microsoft.com/office/drawing/2014/main" id="{8D6B2238-3467-4964-8481-D30B4BE1BAA3}"/>
              </a:ext>
            </a:extLst>
          </p:cNvPr>
          <p:cNvPicPr>
            <a:picLocks noChangeAspect="1"/>
          </p:cNvPicPr>
          <p:nvPr/>
        </p:nvPicPr>
        <p:blipFill>
          <a:blip r:embed="rId5"/>
          <a:stretch>
            <a:fillRect/>
          </a:stretch>
        </p:blipFill>
        <p:spPr>
          <a:xfrm>
            <a:off x="3632143" y="3229056"/>
            <a:ext cx="2030384" cy="1901411"/>
          </a:xfrm>
          <a:prstGeom prst="rect">
            <a:avLst/>
          </a:prstGeom>
        </p:spPr>
      </p:pic>
      <p:pic>
        <p:nvPicPr>
          <p:cNvPr id="18" name="Picture 17">
            <a:extLst>
              <a:ext uri="{FF2B5EF4-FFF2-40B4-BE49-F238E27FC236}">
                <a16:creationId xmlns:a16="http://schemas.microsoft.com/office/drawing/2014/main" id="{F19D5E5E-3431-4CDD-8D1C-CB386240438B}"/>
              </a:ext>
            </a:extLst>
          </p:cNvPr>
          <p:cNvPicPr>
            <a:picLocks noChangeAspect="1"/>
          </p:cNvPicPr>
          <p:nvPr/>
        </p:nvPicPr>
        <p:blipFill>
          <a:blip r:embed="rId6"/>
          <a:stretch>
            <a:fillRect/>
          </a:stretch>
        </p:blipFill>
        <p:spPr>
          <a:xfrm>
            <a:off x="6338619" y="1071451"/>
            <a:ext cx="2805381" cy="3788001"/>
          </a:xfrm>
          <a:prstGeom prst="rect">
            <a:avLst/>
          </a:prstGeom>
        </p:spPr>
      </p:pic>
    </p:spTree>
    <p:extLst>
      <p:ext uri="{BB962C8B-B14F-4D97-AF65-F5344CB8AC3E}">
        <p14:creationId xmlns:p14="http://schemas.microsoft.com/office/powerpoint/2010/main" val="19737526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927B27E-2574-4DB0-81EA-2A1D6BE1BFB9}"/>
              </a:ext>
            </a:extLst>
          </p:cNvPr>
          <p:cNvPicPr>
            <a:picLocks noChangeAspect="1"/>
          </p:cNvPicPr>
          <p:nvPr/>
        </p:nvPicPr>
        <p:blipFill>
          <a:blip r:embed="rId2"/>
          <a:stretch>
            <a:fillRect/>
          </a:stretch>
        </p:blipFill>
        <p:spPr>
          <a:xfrm>
            <a:off x="299351" y="1029801"/>
            <a:ext cx="4046071" cy="3794401"/>
          </a:xfrm>
          <a:prstGeom prst="rect">
            <a:avLst/>
          </a:prstGeom>
        </p:spPr>
      </p:pic>
      <p:sp>
        <p:nvSpPr>
          <p:cNvPr id="5" name="TextBox 4">
            <a:extLst>
              <a:ext uri="{FF2B5EF4-FFF2-40B4-BE49-F238E27FC236}">
                <a16:creationId xmlns:a16="http://schemas.microsoft.com/office/drawing/2014/main" id="{4452EAD1-F736-4602-88A7-09C9C5C0A80A}"/>
              </a:ext>
            </a:extLst>
          </p:cNvPr>
          <p:cNvSpPr txBox="1"/>
          <p:nvPr/>
        </p:nvSpPr>
        <p:spPr>
          <a:xfrm>
            <a:off x="379562" y="566771"/>
            <a:ext cx="2622430" cy="369332"/>
          </a:xfrm>
          <a:prstGeom prst="rect">
            <a:avLst/>
          </a:prstGeom>
          <a:noFill/>
        </p:spPr>
        <p:txBody>
          <a:bodyPr wrap="square" rtlCol="0">
            <a:spAutoFit/>
          </a:bodyPr>
          <a:lstStyle/>
          <a:p>
            <a:r>
              <a:rPr lang="en-US" dirty="0">
                <a:solidFill>
                  <a:schemeClr val="bg1"/>
                </a:solidFill>
              </a:rPr>
              <a:t>Rose Lavelle</a:t>
            </a:r>
          </a:p>
        </p:txBody>
      </p:sp>
    </p:spTree>
    <p:extLst>
      <p:ext uri="{BB962C8B-B14F-4D97-AF65-F5344CB8AC3E}">
        <p14:creationId xmlns:p14="http://schemas.microsoft.com/office/powerpoint/2010/main" val="8814338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754E1F2-38F8-4A1B-814E-A02854A9E056}"/>
              </a:ext>
            </a:extLst>
          </p:cNvPr>
          <p:cNvSpPr txBox="1"/>
          <p:nvPr/>
        </p:nvSpPr>
        <p:spPr>
          <a:xfrm>
            <a:off x="256674" y="497305"/>
            <a:ext cx="3961643" cy="369332"/>
          </a:xfrm>
          <a:prstGeom prst="rect">
            <a:avLst/>
          </a:prstGeom>
          <a:noFill/>
        </p:spPr>
        <p:txBody>
          <a:bodyPr wrap="square" rtlCol="0">
            <a:spAutoFit/>
          </a:bodyPr>
          <a:lstStyle/>
          <a:p>
            <a:r>
              <a:rPr lang="en-US" dirty="0"/>
              <a:t>Rose Lavelle: Fighting for Equal Pay</a:t>
            </a:r>
          </a:p>
        </p:txBody>
      </p:sp>
      <p:pic>
        <p:nvPicPr>
          <p:cNvPr id="6" name="Picture 5">
            <a:extLst>
              <a:ext uri="{FF2B5EF4-FFF2-40B4-BE49-F238E27FC236}">
                <a16:creationId xmlns:a16="http://schemas.microsoft.com/office/drawing/2014/main" id="{5E07424A-3F06-4D59-821D-F893F6CD6579}"/>
              </a:ext>
            </a:extLst>
          </p:cNvPr>
          <p:cNvPicPr>
            <a:picLocks noChangeAspect="1"/>
          </p:cNvPicPr>
          <p:nvPr/>
        </p:nvPicPr>
        <p:blipFill rotWithShape="1">
          <a:blip r:embed="rId2"/>
          <a:srcRect l="31356"/>
          <a:stretch/>
        </p:blipFill>
        <p:spPr>
          <a:xfrm>
            <a:off x="256674" y="866637"/>
            <a:ext cx="3336758" cy="3788001"/>
          </a:xfrm>
          <a:prstGeom prst="rect">
            <a:avLst/>
          </a:prstGeom>
        </p:spPr>
      </p:pic>
      <p:sp>
        <p:nvSpPr>
          <p:cNvPr id="2" name="TextBox 1">
            <a:extLst>
              <a:ext uri="{FF2B5EF4-FFF2-40B4-BE49-F238E27FC236}">
                <a16:creationId xmlns:a16="http://schemas.microsoft.com/office/drawing/2014/main" id="{FF3869B5-3CD2-4B91-9FAF-A217A638B8C9}"/>
              </a:ext>
            </a:extLst>
          </p:cNvPr>
          <p:cNvSpPr txBox="1"/>
          <p:nvPr/>
        </p:nvSpPr>
        <p:spPr>
          <a:xfrm>
            <a:off x="3776424" y="979481"/>
            <a:ext cx="5016702" cy="1815882"/>
          </a:xfrm>
          <a:prstGeom prst="rect">
            <a:avLst/>
          </a:prstGeom>
          <a:noFill/>
        </p:spPr>
        <p:txBody>
          <a:bodyPr wrap="square" rtlCol="0">
            <a:spAutoFit/>
          </a:bodyPr>
          <a:lstStyle/>
          <a:p>
            <a:r>
              <a:rPr lang="en-US" sz="1600" dirty="0"/>
              <a:t>“We need kind of sustainable income so that people can feel like this is their full-time job. I think right now, the reality of just women’s sports in general is that they can’t devote their whole life to what they love,” she said. “I just feel like the next step is that we need to make everyone feel like they are a professional athlete.” –Rose Lavelle, Seattle Times</a:t>
            </a:r>
          </a:p>
        </p:txBody>
      </p:sp>
    </p:spTree>
    <p:extLst>
      <p:ext uri="{BB962C8B-B14F-4D97-AF65-F5344CB8AC3E}">
        <p14:creationId xmlns:p14="http://schemas.microsoft.com/office/powerpoint/2010/main" val="20758245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D70BCE9-5191-479B-BD29-3BAEC1E0D59D}"/>
              </a:ext>
            </a:extLst>
          </p:cNvPr>
          <p:cNvSpPr txBox="1"/>
          <p:nvPr/>
        </p:nvSpPr>
        <p:spPr>
          <a:xfrm>
            <a:off x="376990" y="513166"/>
            <a:ext cx="3801979" cy="369332"/>
          </a:xfrm>
          <a:prstGeom prst="rect">
            <a:avLst/>
          </a:prstGeom>
          <a:noFill/>
        </p:spPr>
        <p:txBody>
          <a:bodyPr wrap="square" rtlCol="0">
            <a:spAutoFit/>
          </a:bodyPr>
          <a:lstStyle/>
          <a:p>
            <a:r>
              <a:rPr lang="en-US" dirty="0"/>
              <a:t>Men’s vs. Women’s Salary Differences</a:t>
            </a:r>
          </a:p>
        </p:txBody>
      </p:sp>
      <p:sp>
        <p:nvSpPr>
          <p:cNvPr id="6" name="TextBox 5">
            <a:extLst>
              <a:ext uri="{FF2B5EF4-FFF2-40B4-BE49-F238E27FC236}">
                <a16:creationId xmlns:a16="http://schemas.microsoft.com/office/drawing/2014/main" id="{78FD6812-2278-4DFC-A306-5C34B3C4102B}"/>
              </a:ext>
            </a:extLst>
          </p:cNvPr>
          <p:cNvSpPr txBox="1"/>
          <p:nvPr/>
        </p:nvSpPr>
        <p:spPr>
          <a:xfrm>
            <a:off x="866273" y="890520"/>
            <a:ext cx="2823411" cy="369332"/>
          </a:xfrm>
          <a:prstGeom prst="rect">
            <a:avLst/>
          </a:prstGeom>
          <a:noFill/>
        </p:spPr>
        <p:txBody>
          <a:bodyPr wrap="square" rtlCol="0">
            <a:spAutoFit/>
          </a:bodyPr>
          <a:lstStyle/>
          <a:p>
            <a:r>
              <a:rPr lang="en-US" dirty="0"/>
              <a:t>Men’s Leagues and Salaries</a:t>
            </a:r>
          </a:p>
        </p:txBody>
      </p:sp>
      <p:sp>
        <p:nvSpPr>
          <p:cNvPr id="7" name="TextBox 6">
            <a:extLst>
              <a:ext uri="{FF2B5EF4-FFF2-40B4-BE49-F238E27FC236}">
                <a16:creationId xmlns:a16="http://schemas.microsoft.com/office/drawing/2014/main" id="{846FE081-9D78-45D8-B75F-693487B94DCC}"/>
              </a:ext>
            </a:extLst>
          </p:cNvPr>
          <p:cNvSpPr txBox="1"/>
          <p:nvPr/>
        </p:nvSpPr>
        <p:spPr>
          <a:xfrm>
            <a:off x="5181600" y="907209"/>
            <a:ext cx="3048000" cy="369332"/>
          </a:xfrm>
          <a:prstGeom prst="rect">
            <a:avLst/>
          </a:prstGeom>
          <a:noFill/>
        </p:spPr>
        <p:txBody>
          <a:bodyPr wrap="square" rtlCol="0">
            <a:spAutoFit/>
          </a:bodyPr>
          <a:lstStyle/>
          <a:p>
            <a:r>
              <a:rPr lang="en-US" dirty="0"/>
              <a:t>Women’s Leagues and Salaries</a:t>
            </a:r>
          </a:p>
        </p:txBody>
      </p:sp>
      <p:sp>
        <p:nvSpPr>
          <p:cNvPr id="9" name="TextBox 8">
            <a:extLst>
              <a:ext uri="{FF2B5EF4-FFF2-40B4-BE49-F238E27FC236}">
                <a16:creationId xmlns:a16="http://schemas.microsoft.com/office/drawing/2014/main" id="{6E9F4F1F-E9F2-4A5A-A72E-18FC8C2F70F5}"/>
              </a:ext>
            </a:extLst>
          </p:cNvPr>
          <p:cNvSpPr txBox="1"/>
          <p:nvPr/>
        </p:nvSpPr>
        <p:spPr>
          <a:xfrm>
            <a:off x="296779" y="4764505"/>
            <a:ext cx="6312568" cy="276999"/>
          </a:xfrm>
          <a:prstGeom prst="rect">
            <a:avLst/>
          </a:prstGeom>
          <a:noFill/>
        </p:spPr>
        <p:txBody>
          <a:bodyPr wrap="square" rtlCol="0">
            <a:spAutoFit/>
          </a:bodyPr>
          <a:lstStyle/>
          <a:p>
            <a:r>
              <a:rPr lang="en-US" sz="1200" dirty="0"/>
              <a:t>https://heavy.com/sports/2019/07/usa-women-uswnt-soccer-salary-men-usmnt-world-cup/</a:t>
            </a:r>
          </a:p>
        </p:txBody>
      </p:sp>
      <p:sp>
        <p:nvSpPr>
          <p:cNvPr id="10" name="TextBox 9">
            <a:extLst>
              <a:ext uri="{FF2B5EF4-FFF2-40B4-BE49-F238E27FC236}">
                <a16:creationId xmlns:a16="http://schemas.microsoft.com/office/drawing/2014/main" id="{ADC8A692-CA73-4781-86FC-D05E24D9BC3F}"/>
              </a:ext>
            </a:extLst>
          </p:cNvPr>
          <p:cNvSpPr txBox="1"/>
          <p:nvPr/>
        </p:nvSpPr>
        <p:spPr>
          <a:xfrm>
            <a:off x="4892842" y="1309273"/>
            <a:ext cx="3625516" cy="2862322"/>
          </a:xfrm>
          <a:prstGeom prst="rect">
            <a:avLst/>
          </a:prstGeom>
          <a:noFill/>
        </p:spPr>
        <p:txBody>
          <a:bodyPr wrap="square" rtlCol="0">
            <a:spAutoFit/>
          </a:bodyPr>
          <a:lstStyle/>
          <a:p>
            <a:r>
              <a:rPr lang="en-US" u="sng" dirty="0"/>
              <a:t>NWSL</a:t>
            </a:r>
          </a:p>
          <a:p>
            <a:pPr marL="285750" indent="-285750">
              <a:buFont typeface="Wingdings" panose="05000000000000000000" pitchFamily="2" charset="2"/>
              <a:buChar char="v"/>
            </a:pPr>
            <a:r>
              <a:rPr lang="en-US" dirty="0"/>
              <a:t>Minimum Salary: $16,538</a:t>
            </a:r>
          </a:p>
          <a:p>
            <a:pPr marL="285750" indent="-285750">
              <a:buFont typeface="Wingdings" panose="05000000000000000000" pitchFamily="2" charset="2"/>
              <a:buChar char="v"/>
            </a:pPr>
            <a:r>
              <a:rPr lang="en-US" dirty="0"/>
              <a:t>Maximum Salary: $46,200</a:t>
            </a:r>
          </a:p>
          <a:p>
            <a:r>
              <a:rPr lang="en-US" u="sng" dirty="0"/>
              <a:t>USWNT*:</a:t>
            </a:r>
          </a:p>
          <a:p>
            <a:pPr marL="285750" indent="-285750">
              <a:buFont typeface="Wingdings" panose="05000000000000000000" pitchFamily="2" charset="2"/>
              <a:buChar char="v"/>
            </a:pPr>
            <a:r>
              <a:rPr lang="en-US" dirty="0"/>
              <a:t>$99,000 ($4,950 per game)</a:t>
            </a:r>
          </a:p>
          <a:p>
            <a:pPr marL="285750" indent="-285750">
              <a:buFont typeface="Wingdings" panose="05000000000000000000" pitchFamily="2" charset="2"/>
              <a:buChar char="v"/>
            </a:pPr>
            <a:endParaRPr lang="en-US" u="sng" dirty="0"/>
          </a:p>
          <a:p>
            <a:endParaRPr lang="en-US" u="sng" dirty="0"/>
          </a:p>
          <a:p>
            <a:pPr marL="285750" indent="-285750">
              <a:buFont typeface="Wingdings" panose="05000000000000000000" pitchFamily="2" charset="2"/>
              <a:buChar char="v"/>
            </a:pPr>
            <a:endParaRPr lang="en-US" u="sng" dirty="0"/>
          </a:p>
          <a:p>
            <a:pPr marL="285750" indent="-285750">
              <a:buFont typeface="Wingdings" panose="05000000000000000000" pitchFamily="2" charset="2"/>
              <a:buChar char="v"/>
            </a:pPr>
            <a:r>
              <a:rPr lang="en-US" u="sng" dirty="0"/>
              <a:t>World Cup</a:t>
            </a:r>
            <a:r>
              <a:rPr lang="en-US" dirty="0"/>
              <a:t>: $4 Million</a:t>
            </a:r>
          </a:p>
          <a:p>
            <a:endParaRPr lang="en-US" u="sng" dirty="0"/>
          </a:p>
        </p:txBody>
      </p:sp>
      <p:sp>
        <p:nvSpPr>
          <p:cNvPr id="11" name="TextBox 10">
            <a:extLst>
              <a:ext uri="{FF2B5EF4-FFF2-40B4-BE49-F238E27FC236}">
                <a16:creationId xmlns:a16="http://schemas.microsoft.com/office/drawing/2014/main" id="{FC8C96C1-A378-444E-9684-A28C59ACBA10}"/>
              </a:ext>
            </a:extLst>
          </p:cNvPr>
          <p:cNvSpPr txBox="1"/>
          <p:nvPr/>
        </p:nvSpPr>
        <p:spPr>
          <a:xfrm>
            <a:off x="625642" y="1276541"/>
            <a:ext cx="3906253" cy="2862322"/>
          </a:xfrm>
          <a:prstGeom prst="rect">
            <a:avLst/>
          </a:prstGeom>
          <a:noFill/>
        </p:spPr>
        <p:txBody>
          <a:bodyPr wrap="square" rtlCol="0">
            <a:spAutoFit/>
          </a:bodyPr>
          <a:lstStyle/>
          <a:p>
            <a:r>
              <a:rPr lang="en-US" u="sng" dirty="0"/>
              <a:t>MLS</a:t>
            </a:r>
            <a:r>
              <a:rPr lang="en-US" dirty="0"/>
              <a:t>:</a:t>
            </a:r>
          </a:p>
          <a:p>
            <a:pPr marL="285750" indent="-285750">
              <a:buFont typeface="Wingdings" panose="05000000000000000000" pitchFamily="2" charset="2"/>
              <a:buChar char="v"/>
            </a:pPr>
            <a:r>
              <a:rPr lang="en-US" dirty="0"/>
              <a:t>Reserve Minimum Salary: $56,250         </a:t>
            </a:r>
          </a:p>
          <a:p>
            <a:pPr marL="285750" indent="-285750">
              <a:buFont typeface="Wingdings" panose="05000000000000000000" pitchFamily="2" charset="2"/>
              <a:buChar char="v"/>
            </a:pPr>
            <a:r>
              <a:rPr lang="en-US" dirty="0"/>
              <a:t>Senior Minimum Salary: $70,250</a:t>
            </a:r>
          </a:p>
          <a:p>
            <a:r>
              <a:rPr lang="en-US" u="sng" dirty="0"/>
              <a:t>USMNT*:</a:t>
            </a:r>
          </a:p>
          <a:p>
            <a:pPr marL="285750" indent="-285750">
              <a:buFont typeface="Wingdings" panose="05000000000000000000" pitchFamily="2" charset="2"/>
              <a:buChar char="v"/>
            </a:pPr>
            <a:r>
              <a:rPr lang="en-US" dirty="0"/>
              <a:t>$263,320 ($13,166 per game)</a:t>
            </a:r>
            <a:endParaRPr lang="en-US" u="sng" dirty="0"/>
          </a:p>
          <a:p>
            <a:r>
              <a:rPr lang="en-US" u="sng" dirty="0"/>
              <a:t>EPL:</a:t>
            </a:r>
          </a:p>
          <a:p>
            <a:pPr marL="285750" indent="-285750">
              <a:buFont typeface="Wingdings" panose="05000000000000000000" pitchFamily="2" charset="2"/>
              <a:buChar char="v"/>
            </a:pPr>
            <a:r>
              <a:rPr lang="en-US" dirty="0"/>
              <a:t>Average EPL players makes $3.3 million</a:t>
            </a:r>
          </a:p>
          <a:p>
            <a:r>
              <a:rPr lang="en-US" u="sng" dirty="0"/>
              <a:t>World Cup</a:t>
            </a:r>
            <a:r>
              <a:rPr lang="en-US" dirty="0"/>
              <a:t>: $38 million for France’s 2018 Men’s Championship team</a:t>
            </a:r>
          </a:p>
        </p:txBody>
      </p:sp>
      <p:sp>
        <p:nvSpPr>
          <p:cNvPr id="13" name="TextBox 12">
            <a:extLst>
              <a:ext uri="{FF2B5EF4-FFF2-40B4-BE49-F238E27FC236}">
                <a16:creationId xmlns:a16="http://schemas.microsoft.com/office/drawing/2014/main" id="{EC590362-9766-4C52-80AC-717766102CB2}"/>
              </a:ext>
            </a:extLst>
          </p:cNvPr>
          <p:cNvSpPr txBox="1"/>
          <p:nvPr/>
        </p:nvSpPr>
        <p:spPr>
          <a:xfrm>
            <a:off x="376990" y="4487506"/>
            <a:ext cx="7411454" cy="276999"/>
          </a:xfrm>
          <a:prstGeom prst="rect">
            <a:avLst/>
          </a:prstGeom>
          <a:noFill/>
        </p:spPr>
        <p:txBody>
          <a:bodyPr wrap="square" rtlCol="0">
            <a:spAutoFit/>
          </a:bodyPr>
          <a:lstStyle/>
          <a:p>
            <a:r>
              <a:rPr lang="en-US" sz="1200" dirty="0"/>
              <a:t>*Salaries based of condition of if each team played and won 20 exhibition matchups, per Goal.com. </a:t>
            </a:r>
          </a:p>
        </p:txBody>
      </p:sp>
    </p:spTree>
    <p:extLst>
      <p:ext uri="{BB962C8B-B14F-4D97-AF65-F5344CB8AC3E}">
        <p14:creationId xmlns:p14="http://schemas.microsoft.com/office/powerpoint/2010/main" val="23228446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151D505-88AB-498E-8BD4-B21778F41D93}"/>
              </a:ext>
            </a:extLst>
          </p:cNvPr>
          <p:cNvSpPr txBox="1"/>
          <p:nvPr/>
        </p:nvSpPr>
        <p:spPr>
          <a:xfrm>
            <a:off x="352926" y="513347"/>
            <a:ext cx="4748463" cy="369332"/>
          </a:xfrm>
          <a:prstGeom prst="rect">
            <a:avLst/>
          </a:prstGeom>
          <a:noFill/>
        </p:spPr>
        <p:txBody>
          <a:bodyPr wrap="square" rtlCol="0">
            <a:spAutoFit/>
          </a:bodyPr>
          <a:lstStyle/>
          <a:p>
            <a:r>
              <a:rPr lang="en-US" dirty="0"/>
              <a:t>Men’s vs. Women’s Salary Differences cont.</a:t>
            </a:r>
          </a:p>
        </p:txBody>
      </p:sp>
      <p:sp>
        <p:nvSpPr>
          <p:cNvPr id="5" name="TextBox 4">
            <a:extLst>
              <a:ext uri="{FF2B5EF4-FFF2-40B4-BE49-F238E27FC236}">
                <a16:creationId xmlns:a16="http://schemas.microsoft.com/office/drawing/2014/main" id="{F99529B8-27AA-408F-9D10-2F42D581362D}"/>
              </a:ext>
            </a:extLst>
          </p:cNvPr>
          <p:cNvSpPr txBox="1"/>
          <p:nvPr/>
        </p:nvSpPr>
        <p:spPr>
          <a:xfrm>
            <a:off x="256672" y="882679"/>
            <a:ext cx="8281272" cy="584775"/>
          </a:xfrm>
          <a:prstGeom prst="rect">
            <a:avLst/>
          </a:prstGeom>
          <a:noFill/>
        </p:spPr>
        <p:txBody>
          <a:bodyPr wrap="square" rtlCol="0">
            <a:spAutoFit/>
          </a:bodyPr>
          <a:lstStyle/>
          <a:p>
            <a:pPr marL="285750" indent="-285750">
              <a:buFont typeface="Wingdings" panose="05000000000000000000" pitchFamily="2" charset="2"/>
              <a:buChar char="v"/>
            </a:pPr>
            <a:r>
              <a:rPr lang="en-US" sz="1600" dirty="0"/>
              <a:t>Max Earnings for the USMNT: $1.1 Million </a:t>
            </a:r>
          </a:p>
          <a:p>
            <a:pPr marL="285750" indent="-285750">
              <a:buFont typeface="Wingdings" panose="05000000000000000000" pitchFamily="2" charset="2"/>
              <a:buChar char="v"/>
            </a:pPr>
            <a:r>
              <a:rPr lang="en-US" sz="1600" dirty="0"/>
              <a:t>Max Earnings for USWNT: $200,000 for the USWNT –heavy.com</a:t>
            </a:r>
          </a:p>
        </p:txBody>
      </p:sp>
      <p:sp>
        <p:nvSpPr>
          <p:cNvPr id="6" name="Rectangle 5">
            <a:extLst>
              <a:ext uri="{FF2B5EF4-FFF2-40B4-BE49-F238E27FC236}">
                <a16:creationId xmlns:a16="http://schemas.microsoft.com/office/drawing/2014/main" id="{1CBFB80C-359B-4608-AD78-8D928B05729D}"/>
              </a:ext>
            </a:extLst>
          </p:cNvPr>
          <p:cNvSpPr/>
          <p:nvPr/>
        </p:nvSpPr>
        <p:spPr>
          <a:xfrm>
            <a:off x="256672" y="1467454"/>
            <a:ext cx="8630655" cy="1323439"/>
          </a:xfrm>
          <a:prstGeom prst="rect">
            <a:avLst/>
          </a:prstGeom>
        </p:spPr>
        <p:txBody>
          <a:bodyPr wrap="square">
            <a:spAutoFit/>
          </a:bodyPr>
          <a:lstStyle/>
          <a:p>
            <a:pPr marL="285750" indent="-285750">
              <a:buFont typeface="Wingdings" panose="05000000000000000000" pitchFamily="2" charset="2"/>
              <a:buChar char="v"/>
            </a:pPr>
            <a:r>
              <a:rPr lang="en-US" sz="1600" dirty="0"/>
              <a:t>“$31,250 per player difference between the men’s and women’s roster bonuses for making the World Cup.” –heavy.com</a:t>
            </a:r>
          </a:p>
          <a:p>
            <a:pPr marL="285750" indent="-285750">
              <a:buFont typeface="Wingdings" panose="05000000000000000000" pitchFamily="2" charset="2"/>
              <a:buChar char="v"/>
            </a:pPr>
            <a:r>
              <a:rPr lang="en-US" sz="1600" dirty="0"/>
              <a:t>“LUNA Bar is closing the World Cup roster bonus pay gap by giving each of the 23 women named to the 2019 World Cup team the $31,250 difference to make their roster bonus equal to the men’s.” -CLIF Bar</a:t>
            </a:r>
            <a:endParaRPr lang="en-US" sz="1400" dirty="0"/>
          </a:p>
        </p:txBody>
      </p:sp>
      <p:sp>
        <p:nvSpPr>
          <p:cNvPr id="7" name="Title 2">
            <a:extLst>
              <a:ext uri="{FF2B5EF4-FFF2-40B4-BE49-F238E27FC236}">
                <a16:creationId xmlns:a16="http://schemas.microsoft.com/office/drawing/2014/main" id="{55B6157D-5B69-4B46-899D-B971536B6B1B}"/>
              </a:ext>
            </a:extLst>
          </p:cNvPr>
          <p:cNvSpPr txBox="1">
            <a:spLocks/>
          </p:cNvSpPr>
          <p:nvPr/>
        </p:nvSpPr>
        <p:spPr>
          <a:xfrm>
            <a:off x="322416" y="2884978"/>
            <a:ext cx="7089500" cy="461786"/>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800" dirty="0"/>
              <a:t>USNT Performance Differences: Men’s vs. Women’s Squads</a:t>
            </a:r>
          </a:p>
        </p:txBody>
      </p:sp>
      <p:sp>
        <p:nvSpPr>
          <p:cNvPr id="9" name="TextBox 8">
            <a:extLst>
              <a:ext uri="{FF2B5EF4-FFF2-40B4-BE49-F238E27FC236}">
                <a16:creationId xmlns:a16="http://schemas.microsoft.com/office/drawing/2014/main" id="{93F45C38-2976-4AF4-B452-DF4ED26BAF7A}"/>
              </a:ext>
            </a:extLst>
          </p:cNvPr>
          <p:cNvSpPr txBox="1"/>
          <p:nvPr/>
        </p:nvSpPr>
        <p:spPr>
          <a:xfrm>
            <a:off x="256672" y="3183490"/>
            <a:ext cx="2903220" cy="369332"/>
          </a:xfrm>
          <a:prstGeom prst="rect">
            <a:avLst/>
          </a:prstGeom>
          <a:noFill/>
        </p:spPr>
        <p:txBody>
          <a:bodyPr wrap="square" rtlCol="0">
            <a:spAutoFit/>
          </a:bodyPr>
          <a:lstStyle/>
          <a:p>
            <a:r>
              <a:rPr lang="en-US" u="sng" dirty="0"/>
              <a:t>US Men’s National Team</a:t>
            </a:r>
          </a:p>
        </p:txBody>
      </p:sp>
      <p:sp>
        <p:nvSpPr>
          <p:cNvPr id="10" name="TextBox 9">
            <a:extLst>
              <a:ext uri="{FF2B5EF4-FFF2-40B4-BE49-F238E27FC236}">
                <a16:creationId xmlns:a16="http://schemas.microsoft.com/office/drawing/2014/main" id="{D0A18694-E842-4553-84D6-BF81F22E1EA5}"/>
              </a:ext>
            </a:extLst>
          </p:cNvPr>
          <p:cNvSpPr txBox="1"/>
          <p:nvPr/>
        </p:nvSpPr>
        <p:spPr>
          <a:xfrm>
            <a:off x="3867166" y="3183489"/>
            <a:ext cx="2903220" cy="369332"/>
          </a:xfrm>
          <a:prstGeom prst="rect">
            <a:avLst/>
          </a:prstGeom>
          <a:noFill/>
        </p:spPr>
        <p:txBody>
          <a:bodyPr wrap="square" rtlCol="0">
            <a:spAutoFit/>
          </a:bodyPr>
          <a:lstStyle/>
          <a:p>
            <a:r>
              <a:rPr lang="en-US" u="sng" dirty="0"/>
              <a:t>US Women’s National Team</a:t>
            </a:r>
          </a:p>
        </p:txBody>
      </p:sp>
      <p:sp>
        <p:nvSpPr>
          <p:cNvPr id="11" name="Rectangle 10">
            <a:extLst>
              <a:ext uri="{FF2B5EF4-FFF2-40B4-BE49-F238E27FC236}">
                <a16:creationId xmlns:a16="http://schemas.microsoft.com/office/drawing/2014/main" id="{339A972E-CF0C-4180-B12A-3C61E0B7A4D4}"/>
              </a:ext>
            </a:extLst>
          </p:cNvPr>
          <p:cNvSpPr/>
          <p:nvPr/>
        </p:nvSpPr>
        <p:spPr>
          <a:xfrm>
            <a:off x="3849973" y="3543062"/>
            <a:ext cx="5262080" cy="1600438"/>
          </a:xfrm>
          <a:prstGeom prst="rect">
            <a:avLst/>
          </a:prstGeom>
        </p:spPr>
        <p:txBody>
          <a:bodyPr wrap="square">
            <a:spAutoFit/>
          </a:bodyPr>
          <a:lstStyle/>
          <a:p>
            <a:pPr marL="285750" indent="-285750">
              <a:buFont typeface="Wingdings" panose="05000000000000000000" pitchFamily="2" charset="2"/>
              <a:buChar char="v"/>
            </a:pPr>
            <a:r>
              <a:rPr lang="en-US" sz="1400" dirty="0"/>
              <a:t>“USWNT: generated more revenue since 2016 than the men's team” -WSJ</a:t>
            </a:r>
          </a:p>
          <a:p>
            <a:pPr marL="285750" indent="-285750">
              <a:buFont typeface="Wingdings" panose="05000000000000000000" pitchFamily="2" charset="2"/>
              <a:buChar char="v"/>
            </a:pPr>
            <a:r>
              <a:rPr lang="en-US" sz="1400" dirty="0"/>
              <a:t>“2016-2018: Women's games brought in </a:t>
            </a:r>
            <a:r>
              <a:rPr lang="en-US" sz="1400" b="1" dirty="0"/>
              <a:t>$50.8 million”</a:t>
            </a:r>
            <a:endParaRPr lang="en-US" sz="1400" dirty="0"/>
          </a:p>
          <a:p>
            <a:r>
              <a:rPr lang="en-US" sz="1400" dirty="0"/>
              <a:t>			  -Business Insider </a:t>
            </a:r>
          </a:p>
          <a:p>
            <a:pPr marL="285750" indent="-285750">
              <a:buFont typeface="Wingdings" panose="05000000000000000000" pitchFamily="2" charset="2"/>
              <a:buChar char="v"/>
            </a:pPr>
            <a:r>
              <a:rPr lang="en-US" altLang="en-US" sz="1400" dirty="0">
                <a:latin typeface="TiemposTextWeb-Regular"/>
              </a:rPr>
              <a:t>“The women's team revenue spiked in 2016 after WC victory, outpacing the men's team's earnings by $1.9 million” –Business Insider</a:t>
            </a:r>
            <a:endParaRPr lang="en-US" altLang="en-US" sz="1600" dirty="0">
              <a:latin typeface="Arial" panose="020B0604020202020204" pitchFamily="34" charset="0"/>
            </a:endParaRPr>
          </a:p>
        </p:txBody>
      </p:sp>
      <p:sp>
        <p:nvSpPr>
          <p:cNvPr id="12" name="Rectangle 11">
            <a:extLst>
              <a:ext uri="{FF2B5EF4-FFF2-40B4-BE49-F238E27FC236}">
                <a16:creationId xmlns:a16="http://schemas.microsoft.com/office/drawing/2014/main" id="{79AA942D-01A1-4B7C-9EF9-69D52C27235D}"/>
              </a:ext>
            </a:extLst>
          </p:cNvPr>
          <p:cNvSpPr/>
          <p:nvPr/>
        </p:nvSpPr>
        <p:spPr>
          <a:xfrm>
            <a:off x="256672" y="3483632"/>
            <a:ext cx="3799211" cy="738664"/>
          </a:xfrm>
          <a:prstGeom prst="rect">
            <a:avLst/>
          </a:prstGeom>
        </p:spPr>
        <p:txBody>
          <a:bodyPr wrap="square">
            <a:spAutoFit/>
          </a:bodyPr>
          <a:lstStyle/>
          <a:p>
            <a:pPr marL="285750" indent="-285750">
              <a:buFont typeface="Wingdings" panose="05000000000000000000" pitchFamily="2" charset="2"/>
              <a:buChar char="v"/>
            </a:pPr>
            <a:r>
              <a:rPr lang="en-US" sz="1400" dirty="0"/>
              <a:t>“2016-2018: Men’s games produced men's games </a:t>
            </a:r>
            <a:r>
              <a:rPr lang="en-US" sz="1400" b="1" dirty="0"/>
              <a:t>$49.9 million</a:t>
            </a:r>
            <a:r>
              <a:rPr lang="en-US" sz="1400" dirty="0"/>
              <a:t> in revenue”</a:t>
            </a:r>
          </a:p>
          <a:p>
            <a:pPr lvl="1"/>
            <a:r>
              <a:rPr lang="en-US" sz="1400" dirty="0"/>
              <a:t>		-Business Insider</a:t>
            </a:r>
          </a:p>
        </p:txBody>
      </p:sp>
    </p:spTree>
    <p:extLst>
      <p:ext uri="{BB962C8B-B14F-4D97-AF65-F5344CB8AC3E}">
        <p14:creationId xmlns:p14="http://schemas.microsoft.com/office/powerpoint/2010/main" val="41450569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5DD609A-D297-4E5D-A96D-9B01C9566C8C}"/>
              </a:ext>
            </a:extLst>
          </p:cNvPr>
          <p:cNvSpPr txBox="1"/>
          <p:nvPr/>
        </p:nvSpPr>
        <p:spPr>
          <a:xfrm>
            <a:off x="216568" y="468594"/>
            <a:ext cx="5799221" cy="646331"/>
          </a:xfrm>
          <a:prstGeom prst="rect">
            <a:avLst/>
          </a:prstGeom>
          <a:noFill/>
        </p:spPr>
        <p:txBody>
          <a:bodyPr wrap="square" rtlCol="0">
            <a:spAutoFit/>
          </a:bodyPr>
          <a:lstStyle/>
          <a:p>
            <a:r>
              <a:rPr lang="en-US" dirty="0"/>
              <a:t>Online Sources- Rose Lavelle Slide 1</a:t>
            </a:r>
          </a:p>
          <a:p>
            <a:endParaRPr lang="en-US" dirty="0"/>
          </a:p>
        </p:txBody>
      </p:sp>
      <p:sp>
        <p:nvSpPr>
          <p:cNvPr id="6" name="TextBox 5">
            <a:extLst>
              <a:ext uri="{FF2B5EF4-FFF2-40B4-BE49-F238E27FC236}">
                <a16:creationId xmlns:a16="http://schemas.microsoft.com/office/drawing/2014/main" id="{E4DD5E4F-15F5-4D5E-B45B-DC882780BA74}"/>
              </a:ext>
            </a:extLst>
          </p:cNvPr>
          <p:cNvSpPr txBox="1"/>
          <p:nvPr/>
        </p:nvSpPr>
        <p:spPr>
          <a:xfrm>
            <a:off x="216567" y="781412"/>
            <a:ext cx="8309811" cy="4154984"/>
          </a:xfrm>
          <a:prstGeom prst="rect">
            <a:avLst/>
          </a:prstGeom>
          <a:noFill/>
        </p:spPr>
        <p:txBody>
          <a:bodyPr wrap="square" rtlCol="0">
            <a:spAutoFit/>
          </a:bodyPr>
          <a:lstStyle/>
          <a:p>
            <a:r>
              <a:rPr lang="en-US" sz="1600" dirty="0"/>
              <a:t> </a:t>
            </a:r>
            <a:r>
              <a:rPr lang="en-US" sz="1100" dirty="0"/>
              <a:t>Sports Illustrated: </a:t>
            </a:r>
          </a:p>
          <a:p>
            <a:r>
              <a:rPr lang="en-US" sz="1100" u="sng" dirty="0">
                <a:hlinkClick r:id="rId2"/>
              </a:rPr>
              <a:t>https://www.si.com/soccer/2019/07/09/rose-lavelle-uswnt-world-cup-mia-hamm-costume-photo?utm_medium=</a:t>
            </a:r>
            <a:r>
              <a:rPr lang="en-US" sz="1000" u="sng" dirty="0">
                <a:hlinkClick r:id="rId2"/>
              </a:rPr>
              <a:t>social&amp;xid=socialflow_facebook_si&amp;utm_campaign=sportsillustrated&amp;utm_source=facebook.com</a:t>
            </a:r>
            <a:endParaRPr lang="en-US" sz="1200" dirty="0"/>
          </a:p>
          <a:p>
            <a:r>
              <a:rPr lang="en-US" sz="1200" dirty="0"/>
              <a:t>SB Nation: </a:t>
            </a:r>
          </a:p>
          <a:p>
            <a:r>
              <a:rPr lang="en-US" sz="1200" dirty="0">
                <a:hlinkClick r:id="rId3"/>
              </a:rPr>
              <a:t>https://www.sbnation.com/soccer/2019/7/7/20684951/rose-lavelle-uswnt-future-world-cup-final</a:t>
            </a:r>
            <a:endParaRPr lang="en-US" sz="1200" dirty="0"/>
          </a:p>
          <a:p>
            <a:r>
              <a:rPr lang="en-US" sz="1200" dirty="0"/>
              <a:t>USA Today:</a:t>
            </a:r>
          </a:p>
          <a:p>
            <a:r>
              <a:rPr lang="en-US" sz="1200" dirty="0">
                <a:hlinkClick r:id="rId4"/>
              </a:rPr>
              <a:t>https://www.usatoday.com/story/sports/soccer/worldcup/2019/07/08/world-cup-2019-rose-lavelle-star-future-uswnt/1669783001/</a:t>
            </a:r>
            <a:endParaRPr lang="en-US" sz="1200" dirty="0"/>
          </a:p>
          <a:p>
            <a:r>
              <a:rPr lang="en-US" sz="1200" dirty="0"/>
              <a:t>Washington Post:</a:t>
            </a:r>
          </a:p>
          <a:p>
            <a:r>
              <a:rPr lang="en-US" sz="1200" dirty="0">
                <a:hlinkClick r:id="rId5"/>
              </a:rPr>
              <a:t>https://www.washingtonpost.com/sports/2019/07/05/rose-lavelle-has-been-us-soccers-world-cup-revelation/?utm_term=.9fd033c47120</a:t>
            </a:r>
            <a:endParaRPr lang="en-US" sz="1200" dirty="0"/>
          </a:p>
          <a:p>
            <a:r>
              <a:rPr lang="en-US" sz="1200" dirty="0"/>
              <a:t>LUNA Bar Equal Pay source: </a:t>
            </a:r>
          </a:p>
          <a:p>
            <a:r>
              <a:rPr lang="en-US" sz="1200" u="sng" dirty="0"/>
              <a:t>https://www.clifbar.com/article/someday-a-woman-s-goal-will-be-worth-as-much-as-a-man-s-someday-is-now</a:t>
            </a:r>
          </a:p>
          <a:p>
            <a:r>
              <a:rPr lang="en-US" sz="1200" dirty="0"/>
              <a:t>FOX Sports on Facebook</a:t>
            </a:r>
          </a:p>
          <a:p>
            <a:r>
              <a:rPr lang="en-US" sz="1200" u="sng" dirty="0">
                <a:hlinkClick r:id="rId6"/>
              </a:rPr>
              <a:t>https://www.facebook.com/112638779551/posts/10158717780979552?s=57401873&amp;sfns=mo</a:t>
            </a:r>
            <a:endParaRPr lang="en-US" sz="1200" u="sng" dirty="0"/>
          </a:p>
          <a:p>
            <a:r>
              <a:rPr lang="en-US" sz="1200" dirty="0"/>
              <a:t>FOX Sports Article:</a:t>
            </a:r>
          </a:p>
          <a:p>
            <a:r>
              <a:rPr lang="en-US" sz="1400" dirty="0">
                <a:hlinkClick r:id="rId7"/>
              </a:rPr>
              <a:t>https://www.foxsports.com/soccer/story/uswnt-rose-lavelle-world-cup-title-jill-ellis-070719</a:t>
            </a:r>
            <a:endParaRPr lang="en-US" sz="1400" dirty="0"/>
          </a:p>
          <a:p>
            <a:r>
              <a:rPr lang="en-US" sz="1400" dirty="0"/>
              <a:t>Slate.com</a:t>
            </a:r>
          </a:p>
          <a:p>
            <a:r>
              <a:rPr lang="en-US" sz="1400" dirty="0">
                <a:hlinkClick r:id="rId8"/>
              </a:rPr>
              <a:t>https://slate.com/culture/2019/07/uswnt-wins-world-cup-megan-rapinoe-rose-lavelle.html</a:t>
            </a:r>
            <a:endParaRPr lang="en-US" sz="1400" dirty="0"/>
          </a:p>
          <a:p>
            <a:endParaRPr lang="en-US" sz="1400" dirty="0"/>
          </a:p>
          <a:p>
            <a:endParaRPr lang="en-US" sz="1400" u="sng" dirty="0"/>
          </a:p>
        </p:txBody>
      </p:sp>
    </p:spTree>
    <p:extLst>
      <p:ext uri="{BB962C8B-B14F-4D97-AF65-F5344CB8AC3E}">
        <p14:creationId xmlns:p14="http://schemas.microsoft.com/office/powerpoint/2010/main" val="82470452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B01FF27-A21D-4723-9E6A-5A983293AE4A}"/>
              </a:ext>
            </a:extLst>
          </p:cNvPr>
          <p:cNvSpPr txBox="1"/>
          <p:nvPr/>
        </p:nvSpPr>
        <p:spPr>
          <a:xfrm>
            <a:off x="336884" y="432773"/>
            <a:ext cx="5253790" cy="369332"/>
          </a:xfrm>
          <a:prstGeom prst="rect">
            <a:avLst/>
          </a:prstGeom>
          <a:noFill/>
        </p:spPr>
        <p:txBody>
          <a:bodyPr wrap="square" rtlCol="0">
            <a:spAutoFit/>
          </a:bodyPr>
          <a:lstStyle/>
          <a:p>
            <a:r>
              <a:rPr lang="en-US" dirty="0"/>
              <a:t>Online Sources: Rose Lavelle Fighting for Equal Pay</a:t>
            </a:r>
          </a:p>
        </p:txBody>
      </p:sp>
      <p:sp>
        <p:nvSpPr>
          <p:cNvPr id="6" name="TextBox 5">
            <a:extLst>
              <a:ext uri="{FF2B5EF4-FFF2-40B4-BE49-F238E27FC236}">
                <a16:creationId xmlns:a16="http://schemas.microsoft.com/office/drawing/2014/main" id="{D5690959-AA30-4727-B29C-0136C2ACB969}"/>
              </a:ext>
            </a:extLst>
          </p:cNvPr>
          <p:cNvSpPr txBox="1"/>
          <p:nvPr/>
        </p:nvSpPr>
        <p:spPr>
          <a:xfrm>
            <a:off x="336884" y="802105"/>
            <a:ext cx="7226968" cy="738664"/>
          </a:xfrm>
          <a:prstGeom prst="rect">
            <a:avLst/>
          </a:prstGeom>
          <a:noFill/>
        </p:spPr>
        <p:txBody>
          <a:bodyPr wrap="square" rtlCol="0">
            <a:spAutoFit/>
          </a:bodyPr>
          <a:lstStyle/>
          <a:p>
            <a:r>
              <a:rPr lang="en-US" sz="1200" dirty="0"/>
              <a:t>CNN Facebook Equal Pay Video:</a:t>
            </a:r>
          </a:p>
          <a:p>
            <a:r>
              <a:rPr lang="en-US" sz="1200" dirty="0">
                <a:hlinkClick r:id="rId2"/>
              </a:rPr>
              <a:t>https://www.facebook.com/5550296508/posts/10159675768091509?s=57401873&amp;v=e&amp;sfns=mo</a:t>
            </a:r>
            <a:endParaRPr lang="en-US" sz="1200" dirty="0"/>
          </a:p>
          <a:p>
            <a:endParaRPr lang="en-US" dirty="0"/>
          </a:p>
        </p:txBody>
      </p:sp>
    </p:spTree>
    <p:extLst>
      <p:ext uri="{BB962C8B-B14F-4D97-AF65-F5344CB8AC3E}">
        <p14:creationId xmlns:p14="http://schemas.microsoft.com/office/powerpoint/2010/main" val="2911307797"/>
      </p:ext>
    </p:extLst>
  </p:cSld>
  <p:clrMapOvr>
    <a:masterClrMapping/>
  </p:clrMapOvr>
</p:sld>
</file>

<file path=ppt/theme/theme1.xml><?xml version="1.0" encoding="utf-8"?>
<a:theme xmlns:a="http://schemas.openxmlformats.org/drawingml/2006/main" name="Office Theme">
  <a:themeElements>
    <a:clrScheme name="Custom 2">
      <a:dk1>
        <a:sysClr val="windowText" lastClr="000000"/>
      </a:dk1>
      <a:lt1>
        <a:sysClr val="window" lastClr="FFFFFF"/>
      </a:lt1>
      <a:dk2>
        <a:srgbClr val="1F497D"/>
      </a:dk2>
      <a:lt2>
        <a:srgbClr val="EEECE1"/>
      </a:lt2>
      <a:accent1>
        <a:srgbClr val="C20021"/>
      </a:accent1>
      <a:accent2>
        <a:srgbClr val="AB0A2C"/>
      </a:accent2>
      <a:accent3>
        <a:srgbClr val="FF0A2C"/>
      </a:accent3>
      <a:accent4>
        <a:srgbClr val="404040"/>
      </a:accent4>
      <a:accent5>
        <a:srgbClr val="808080"/>
      </a:accent5>
      <a:accent6>
        <a:srgbClr val="BFBFBF"/>
      </a:accent6>
      <a:hlink>
        <a:srgbClr val="242424"/>
      </a:hlink>
      <a:folHlink>
        <a:srgbClr val="19191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46544</TotalTime>
  <Words>2523</Words>
  <Application>Microsoft Office PowerPoint</Application>
  <PresentationFormat>On-screen Show (16:9)</PresentationFormat>
  <Paragraphs>315</Paragraphs>
  <Slides>48</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48</vt:i4>
      </vt:variant>
    </vt:vector>
  </HeadingPairs>
  <TitlesOfParts>
    <vt:vector size="56" baseType="lpstr">
      <vt:lpstr>Arial</vt:lpstr>
      <vt:lpstr>Calibri</vt:lpstr>
      <vt:lpstr>Gotham Black</vt:lpstr>
      <vt:lpstr>Gotham Bold</vt:lpstr>
      <vt:lpstr>Gotham Book</vt:lpstr>
      <vt:lpstr>TiemposTextWeb-Regular</vt:lpstr>
      <vt:lpstr>Wingdings</vt:lpstr>
      <vt:lpstr>Office Theme</vt:lpstr>
      <vt:lpstr>Women’s Football Budget Expansion </vt:lpstr>
      <vt:lpstr>Objectives</vt:lpstr>
      <vt:lpstr>PowerPoint Presentation</vt:lpstr>
      <vt:lpstr>Recent Developments in Women’s Football: 2015-2019</vt:lpstr>
      <vt:lpstr>Domestic Participation</vt:lpstr>
      <vt:lpstr>US Women’s Football Interest and Participation</vt:lpstr>
      <vt:lpstr>Number of participants in U.S. HS soccer from 2009/10 to 2017/18 </vt:lpstr>
      <vt:lpstr>US Women’s Football Interest and Engagement</vt:lpstr>
      <vt:lpstr>PowerPoint Presentation</vt:lpstr>
      <vt:lpstr>PowerPoint Presentation</vt:lpstr>
      <vt:lpstr>PowerPoint Presentation</vt:lpstr>
      <vt:lpstr>Market size of European pro football market: 2006/07 to 2016/17 (in billion euros) 25.5 billion euros = approximately 286 $billion  </vt:lpstr>
      <vt:lpstr>PowerPoint Presentation</vt:lpstr>
      <vt:lpstr>International Participation and Interest </vt:lpstr>
      <vt:lpstr>International Growth</vt:lpstr>
      <vt:lpstr>PowerPoint Presentation</vt:lpstr>
      <vt:lpstr>Concacaf Statistics</vt:lpstr>
      <vt:lpstr>UEFA Statistics</vt:lpstr>
      <vt:lpstr>PowerPoint Presentation</vt:lpstr>
      <vt:lpstr>PowerPoint Presentation</vt:lpstr>
      <vt:lpstr>PowerPoint Presentation</vt:lpstr>
      <vt:lpstr>PowerPoint Presentation</vt:lpstr>
      <vt:lpstr>PowerPoint Presentation</vt:lpstr>
      <vt:lpstr>PowerPoint Presentation</vt:lpstr>
      <vt:lpstr>Competitor Overview: Nike </vt:lpstr>
      <vt:lpstr>Competitor Overview: Adidas </vt:lpstr>
      <vt:lpstr>Competitor Overview: Puma </vt:lpstr>
      <vt:lpstr>PowerPoint Presentation</vt:lpstr>
      <vt:lpstr>PowerPoint Presentation</vt:lpstr>
      <vt:lpstr>Sponsorships</vt:lpstr>
      <vt:lpstr>PowerPoint Presentation</vt:lpstr>
      <vt:lpstr>PowerPoint Presentation</vt:lpstr>
      <vt:lpstr>PowerPoint Presentation</vt:lpstr>
      <vt:lpstr>Media</vt:lpstr>
      <vt:lpstr>Spectator Gaming: E Sports Slide FIFA, EA Sports</vt:lpstr>
      <vt:lpstr>Spectator Gaming: Brand and Team Preferences</vt:lpstr>
      <vt:lpstr>PowerPoint Presentation</vt:lpstr>
      <vt:lpstr>PowerPoint Presentation</vt:lpstr>
      <vt:lpstr>PowerPoint Presentation</vt:lpstr>
      <vt:lpstr>2019 Women’s World Cup Media Snapshot</vt:lpstr>
      <vt:lpstr>Women’s Football Interest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Women’s Football Budget Expansion </dc:title>
  <dc:creator>Peter Lombara</dc:creator>
  <cp:lastModifiedBy>Peter Lombara</cp:lastModifiedBy>
  <cp:revision>219</cp:revision>
  <dcterms:created xsi:type="dcterms:W3CDTF">2019-06-27T19:05:49Z</dcterms:created>
  <dcterms:modified xsi:type="dcterms:W3CDTF">2019-08-14T19:33:55Z</dcterms:modified>
</cp:coreProperties>
</file>